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handoutMasterIdLst>
    <p:handoutMasterId r:id="rId20"/>
  </p:handoutMasterIdLst>
  <p:sldIdLst>
    <p:sldId id="556" r:id="rId5"/>
    <p:sldId id="363" r:id="rId6"/>
    <p:sldId id="456" r:id="rId7"/>
    <p:sldId id="551" r:id="rId8"/>
    <p:sldId id="543" r:id="rId9"/>
    <p:sldId id="553" r:id="rId10"/>
    <p:sldId id="555" r:id="rId11"/>
    <p:sldId id="544" r:id="rId12"/>
    <p:sldId id="554" r:id="rId13"/>
    <p:sldId id="460" r:id="rId14"/>
    <p:sldId id="548" r:id="rId15"/>
    <p:sldId id="549" r:id="rId16"/>
    <p:sldId id="539" r:id="rId17"/>
    <p:sldId id="550" r:id="rId18"/>
    <p:sldId id="5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049E7E-6738-077A-F87B-62A313A7E0C2}" v="24" dt="2022-07-18T05:48:02.1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a Hilleard" userId="e6164155-d29c-4f9f-ba63-310940a2c1f7" providerId="ADAL" clId="{9BFCD5E6-BB16-4BC2-979B-2B9AE9EAD2BE}"/>
    <pc:docChg chg="addSld modSld">
      <pc:chgData name="Sandra Hilleard" userId="e6164155-d29c-4f9f-ba63-310940a2c1f7" providerId="ADAL" clId="{9BFCD5E6-BB16-4BC2-979B-2B9AE9EAD2BE}" dt="2022-01-27T00:56:30.534" v="10"/>
      <pc:docMkLst>
        <pc:docMk/>
      </pc:docMkLst>
      <pc:sldChg chg="modSp add mod">
        <pc:chgData name="Sandra Hilleard" userId="e6164155-d29c-4f9f-ba63-310940a2c1f7" providerId="ADAL" clId="{9BFCD5E6-BB16-4BC2-979B-2B9AE9EAD2BE}" dt="2022-01-27T00:56:30.534" v="10"/>
        <pc:sldMkLst>
          <pc:docMk/>
          <pc:sldMk cId="3653551060" sldId="556"/>
        </pc:sldMkLst>
        <pc:spChg chg="mod">
          <ac:chgData name="Sandra Hilleard" userId="e6164155-d29c-4f9f-ba63-310940a2c1f7" providerId="ADAL" clId="{9BFCD5E6-BB16-4BC2-979B-2B9AE9EAD2BE}" dt="2022-01-27T00:56:19.271" v="9"/>
          <ac:spMkLst>
            <pc:docMk/>
            <pc:sldMk cId="3653551060" sldId="556"/>
            <ac:spMk id="2" creationId="{FDBE9D44-3ADC-44F8-80A1-F62F9E2E7606}"/>
          </ac:spMkLst>
        </pc:spChg>
        <pc:spChg chg="mod">
          <ac:chgData name="Sandra Hilleard" userId="e6164155-d29c-4f9f-ba63-310940a2c1f7" providerId="ADAL" clId="{9BFCD5E6-BB16-4BC2-979B-2B9AE9EAD2BE}" dt="2022-01-27T00:56:30.534" v="10"/>
          <ac:spMkLst>
            <pc:docMk/>
            <pc:sldMk cId="3653551060" sldId="556"/>
            <ac:spMk id="7" creationId="{60AEC271-2945-4473-8889-E34DD7099230}"/>
          </ac:spMkLst>
        </pc:spChg>
      </pc:sldChg>
    </pc:docChg>
  </pc:docChgLst>
  <pc:docChgLst>
    <pc:chgData name="Sandra Hilleard" userId="S::sandra@absinstitute.com.au::e6164155-d29c-4f9f-ba63-310940a2c1f7" providerId="AD" clId="Web-{D2049E7E-6738-077A-F87B-62A313A7E0C2}"/>
    <pc:docChg chg="modSld">
      <pc:chgData name="Sandra Hilleard" userId="S::sandra@absinstitute.com.au::e6164155-d29c-4f9f-ba63-310940a2c1f7" providerId="AD" clId="Web-{D2049E7E-6738-077A-F87B-62A313A7E0C2}" dt="2022-07-18T05:48:02.119" v="22" actId="20577"/>
      <pc:docMkLst>
        <pc:docMk/>
      </pc:docMkLst>
      <pc:sldChg chg="modSp">
        <pc:chgData name="Sandra Hilleard" userId="S::sandra@absinstitute.com.au::e6164155-d29c-4f9f-ba63-310940a2c1f7" providerId="AD" clId="Web-{D2049E7E-6738-077A-F87B-62A313A7E0C2}" dt="2022-07-18T05:48:02.119" v="22" actId="20577"/>
        <pc:sldMkLst>
          <pc:docMk/>
          <pc:sldMk cId="3295780470" sldId="541"/>
        </pc:sldMkLst>
        <pc:spChg chg="mod">
          <ac:chgData name="Sandra Hilleard" userId="S::sandra@absinstitute.com.au::e6164155-d29c-4f9f-ba63-310940a2c1f7" providerId="AD" clId="Web-{D2049E7E-6738-077A-F87B-62A313A7E0C2}" dt="2022-07-18T05:48:02.119" v="22" actId="20577"/>
          <ac:spMkLst>
            <pc:docMk/>
            <pc:sldMk cId="3295780470" sldId="541"/>
            <ac:spMk id="16" creationId="{06DB3887-A32A-4AEA-BC00-F8370465DAD4}"/>
          </ac:spMkLst>
        </pc:spChg>
      </pc:sldChg>
      <pc:sldChg chg="modSp">
        <pc:chgData name="Sandra Hilleard" userId="S::sandra@absinstitute.com.au::e6164155-d29c-4f9f-ba63-310940a2c1f7" providerId="AD" clId="Web-{D2049E7E-6738-077A-F87B-62A313A7E0C2}" dt="2022-07-18T05:45:02.917" v="0" actId="20577"/>
        <pc:sldMkLst>
          <pc:docMk/>
          <pc:sldMk cId="1745848556" sldId="543"/>
        </pc:sldMkLst>
        <pc:spChg chg="mod">
          <ac:chgData name="Sandra Hilleard" userId="S::sandra@absinstitute.com.au::e6164155-d29c-4f9f-ba63-310940a2c1f7" providerId="AD" clId="Web-{D2049E7E-6738-077A-F87B-62A313A7E0C2}" dt="2022-07-18T05:45:02.917" v="0" actId="20577"/>
          <ac:spMkLst>
            <pc:docMk/>
            <pc:sldMk cId="1745848556" sldId="543"/>
            <ac:spMk id="12" creationId="{9C7DA77F-8A0C-446F-9FEA-AFA438DC1DC1}"/>
          </ac:spMkLst>
        </pc:spChg>
      </pc:sldChg>
      <pc:sldChg chg="modSp">
        <pc:chgData name="Sandra Hilleard" userId="S::sandra@absinstitute.com.au::e6164155-d29c-4f9f-ba63-310940a2c1f7" providerId="AD" clId="Web-{D2049E7E-6738-077A-F87B-62A313A7E0C2}" dt="2022-07-18T05:46:34.206" v="1" actId="20577"/>
        <pc:sldMkLst>
          <pc:docMk/>
          <pc:sldMk cId="2447606091" sldId="544"/>
        </pc:sldMkLst>
        <pc:spChg chg="mod">
          <ac:chgData name="Sandra Hilleard" userId="S::sandra@absinstitute.com.au::e6164155-d29c-4f9f-ba63-310940a2c1f7" providerId="AD" clId="Web-{D2049E7E-6738-077A-F87B-62A313A7E0C2}" dt="2022-07-18T05:46:34.206" v="1" actId="20577"/>
          <ac:spMkLst>
            <pc:docMk/>
            <pc:sldMk cId="2447606091" sldId="544"/>
            <ac:spMk id="6" creationId="{865B3F33-797F-448F-936F-A9A1E5F147E2}"/>
          </ac:spMkLst>
        </pc:spChg>
      </pc:sldChg>
      <pc:sldChg chg="modSp">
        <pc:chgData name="Sandra Hilleard" userId="S::sandra@absinstitute.com.au::e6164155-d29c-4f9f-ba63-310940a2c1f7" providerId="AD" clId="Web-{D2049E7E-6738-077A-F87B-62A313A7E0C2}" dt="2022-07-18T05:47:56.149" v="21" actId="20577"/>
        <pc:sldMkLst>
          <pc:docMk/>
          <pc:sldMk cId="2533717509" sldId="557"/>
        </pc:sldMkLst>
        <pc:spChg chg="mod">
          <ac:chgData name="Sandra Hilleard" userId="S::sandra@absinstitute.com.au::e6164155-d29c-4f9f-ba63-310940a2c1f7" providerId="AD" clId="Web-{D2049E7E-6738-077A-F87B-62A313A7E0C2}" dt="2022-07-18T05:47:56.149" v="21" actId="20577"/>
          <ac:spMkLst>
            <pc:docMk/>
            <pc:sldMk cId="2533717509" sldId="557"/>
            <ac:spMk id="3" creationId="{7A7FDF3E-813D-4BF3-A0E9-BB1C2AE423F2}"/>
          </ac:spMkLst>
        </pc:spChg>
      </pc:sldChg>
    </pc:docChg>
  </pc:docChgLst>
  <pc:docChgLst>
    <pc:chgData name="Sandra Hilleard" userId="e6164155-d29c-4f9f-ba63-310940a2c1f7" providerId="ADAL" clId="{A7813C29-D0A6-454A-92F3-9C7E31C9601C}"/>
    <pc:docChg chg="undo custSel addSld delSld modSld sldOrd">
      <pc:chgData name="Sandra Hilleard" userId="e6164155-d29c-4f9f-ba63-310940a2c1f7" providerId="ADAL" clId="{A7813C29-D0A6-454A-92F3-9C7E31C9601C}" dt="2021-11-02T05:01:37.723" v="5086" actId="113"/>
      <pc:docMkLst>
        <pc:docMk/>
      </pc:docMkLst>
      <pc:sldChg chg="modSp mod">
        <pc:chgData name="Sandra Hilleard" userId="e6164155-d29c-4f9f-ba63-310940a2c1f7" providerId="ADAL" clId="{A7813C29-D0A6-454A-92F3-9C7E31C9601C}" dt="2021-11-02T01:34:19.909" v="175" actId="20577"/>
        <pc:sldMkLst>
          <pc:docMk/>
          <pc:sldMk cId="3705185297" sldId="363"/>
        </pc:sldMkLst>
        <pc:spChg chg="mod">
          <ac:chgData name="Sandra Hilleard" userId="e6164155-d29c-4f9f-ba63-310940a2c1f7" providerId="ADAL" clId="{A7813C29-D0A6-454A-92F3-9C7E31C9601C}" dt="2021-11-02T01:34:19.909" v="175" actId="20577"/>
          <ac:spMkLst>
            <pc:docMk/>
            <pc:sldMk cId="3705185297" sldId="363"/>
            <ac:spMk id="3" creationId="{5CB81A49-CDA4-4CE2-AC57-D691E27340A9}"/>
          </ac:spMkLst>
        </pc:spChg>
      </pc:sldChg>
      <pc:sldChg chg="modSp mod">
        <pc:chgData name="Sandra Hilleard" userId="e6164155-d29c-4f9f-ba63-310940a2c1f7" providerId="ADAL" clId="{A7813C29-D0A6-454A-92F3-9C7E31C9601C}" dt="2021-11-02T01:33:16.935" v="52" actId="20577"/>
        <pc:sldMkLst>
          <pc:docMk/>
          <pc:sldMk cId="2358828963" sldId="364"/>
        </pc:sldMkLst>
        <pc:spChg chg="mod">
          <ac:chgData name="Sandra Hilleard" userId="e6164155-d29c-4f9f-ba63-310940a2c1f7" providerId="ADAL" clId="{A7813C29-D0A6-454A-92F3-9C7E31C9601C}" dt="2021-11-02T01:33:16.935" v="52" actId="20577"/>
          <ac:spMkLst>
            <pc:docMk/>
            <pc:sldMk cId="2358828963" sldId="364"/>
            <ac:spMk id="3" creationId="{66E63781-4349-405B-9F4C-7F13768C2CF6}"/>
          </ac:spMkLst>
        </pc:spChg>
      </pc:sldChg>
      <pc:sldChg chg="addSp modSp mod">
        <pc:chgData name="Sandra Hilleard" userId="e6164155-d29c-4f9f-ba63-310940a2c1f7" providerId="ADAL" clId="{A7813C29-D0A6-454A-92F3-9C7E31C9601C}" dt="2021-11-02T02:39:45.082" v="1900" actId="14100"/>
        <pc:sldMkLst>
          <pc:docMk/>
          <pc:sldMk cId="370892384" sldId="456"/>
        </pc:sldMkLst>
        <pc:spChg chg="mod">
          <ac:chgData name="Sandra Hilleard" userId="e6164155-d29c-4f9f-ba63-310940a2c1f7" providerId="ADAL" clId="{A7813C29-D0A6-454A-92F3-9C7E31C9601C}" dt="2021-11-02T01:34:58.712" v="177" actId="20577"/>
          <ac:spMkLst>
            <pc:docMk/>
            <pc:sldMk cId="370892384" sldId="456"/>
            <ac:spMk id="2" creationId="{0B1833A7-06EC-4B91-8197-EE54DBAF800B}"/>
          </ac:spMkLst>
        </pc:spChg>
        <pc:spChg chg="mod">
          <ac:chgData name="Sandra Hilleard" userId="e6164155-d29c-4f9f-ba63-310940a2c1f7" providerId="ADAL" clId="{A7813C29-D0A6-454A-92F3-9C7E31C9601C}" dt="2021-11-02T02:39:27.062" v="1898" actId="14100"/>
          <ac:spMkLst>
            <pc:docMk/>
            <pc:sldMk cId="370892384" sldId="456"/>
            <ac:spMk id="3" creationId="{AD82A79D-8EC8-4A34-B512-B3BC53077E2C}"/>
          </ac:spMkLst>
        </pc:spChg>
        <pc:graphicFrameChg chg="add mod modGraphic">
          <ac:chgData name="Sandra Hilleard" userId="e6164155-d29c-4f9f-ba63-310940a2c1f7" providerId="ADAL" clId="{A7813C29-D0A6-454A-92F3-9C7E31C9601C}" dt="2021-11-02T02:39:45.082" v="1900" actId="14100"/>
          <ac:graphicFrameMkLst>
            <pc:docMk/>
            <pc:sldMk cId="370892384" sldId="456"/>
            <ac:graphicFrameMk id="6" creationId="{A9364B1D-57A3-4771-8711-C6E9AE366D91}"/>
          </ac:graphicFrameMkLst>
        </pc:graphicFrameChg>
      </pc:sldChg>
      <pc:sldChg chg="modSp mod ord">
        <pc:chgData name="Sandra Hilleard" userId="e6164155-d29c-4f9f-ba63-310940a2c1f7" providerId="ADAL" clId="{A7813C29-D0A6-454A-92F3-9C7E31C9601C}" dt="2021-11-02T04:47:00.106" v="4760" actId="33524"/>
        <pc:sldMkLst>
          <pc:docMk/>
          <pc:sldMk cId="3675634896" sldId="460"/>
        </pc:sldMkLst>
        <pc:spChg chg="mod">
          <ac:chgData name="Sandra Hilleard" userId="e6164155-d29c-4f9f-ba63-310940a2c1f7" providerId="ADAL" clId="{A7813C29-D0A6-454A-92F3-9C7E31C9601C}" dt="2021-11-02T01:36:21.352" v="207" actId="20577"/>
          <ac:spMkLst>
            <pc:docMk/>
            <pc:sldMk cId="3675634896" sldId="460"/>
            <ac:spMk id="2" creationId="{0B1833A7-06EC-4B91-8197-EE54DBAF800B}"/>
          </ac:spMkLst>
        </pc:spChg>
        <pc:spChg chg="mod">
          <ac:chgData name="Sandra Hilleard" userId="e6164155-d29c-4f9f-ba63-310940a2c1f7" providerId="ADAL" clId="{A7813C29-D0A6-454A-92F3-9C7E31C9601C}" dt="2021-11-02T04:47:00.106" v="4760" actId="33524"/>
          <ac:spMkLst>
            <pc:docMk/>
            <pc:sldMk cId="3675634896" sldId="460"/>
            <ac:spMk id="8" creationId="{88C708D1-AFAB-464B-9506-6A67E298903A}"/>
          </ac:spMkLst>
        </pc:spChg>
      </pc:sldChg>
      <pc:sldChg chg="modSp mod">
        <pc:chgData name="Sandra Hilleard" userId="e6164155-d29c-4f9f-ba63-310940a2c1f7" providerId="ADAL" clId="{A7813C29-D0A6-454A-92F3-9C7E31C9601C}" dt="2021-11-02T05:00:16.207" v="5083" actId="20577"/>
        <pc:sldMkLst>
          <pc:docMk/>
          <pc:sldMk cId="4151095890" sldId="539"/>
        </pc:sldMkLst>
        <pc:spChg chg="mod">
          <ac:chgData name="Sandra Hilleard" userId="e6164155-d29c-4f9f-ba63-310940a2c1f7" providerId="ADAL" clId="{A7813C29-D0A6-454A-92F3-9C7E31C9601C}" dt="2021-11-02T01:37:35.062" v="350" actId="20577"/>
          <ac:spMkLst>
            <pc:docMk/>
            <pc:sldMk cId="4151095890" sldId="539"/>
            <ac:spMk id="2" creationId="{0B1833A7-06EC-4B91-8197-EE54DBAF800B}"/>
          </ac:spMkLst>
        </pc:spChg>
        <pc:spChg chg="mod">
          <ac:chgData name="Sandra Hilleard" userId="e6164155-d29c-4f9f-ba63-310940a2c1f7" providerId="ADAL" clId="{A7813C29-D0A6-454A-92F3-9C7E31C9601C}" dt="2021-11-02T05:00:16.207" v="5083" actId="20577"/>
          <ac:spMkLst>
            <pc:docMk/>
            <pc:sldMk cId="4151095890" sldId="539"/>
            <ac:spMk id="8" creationId="{88C708D1-AFAB-464B-9506-6A67E298903A}"/>
          </ac:spMkLst>
        </pc:spChg>
      </pc:sldChg>
      <pc:sldChg chg="modSp mod">
        <pc:chgData name="Sandra Hilleard" userId="e6164155-d29c-4f9f-ba63-310940a2c1f7" providerId="ADAL" clId="{A7813C29-D0A6-454A-92F3-9C7E31C9601C}" dt="2021-11-02T01:37:55.985" v="351"/>
        <pc:sldMkLst>
          <pc:docMk/>
          <pc:sldMk cId="3295780470" sldId="541"/>
        </pc:sldMkLst>
        <pc:spChg chg="mod">
          <ac:chgData name="Sandra Hilleard" userId="e6164155-d29c-4f9f-ba63-310940a2c1f7" providerId="ADAL" clId="{A7813C29-D0A6-454A-92F3-9C7E31C9601C}" dt="2021-11-02T01:37:55.985" v="351"/>
          <ac:spMkLst>
            <pc:docMk/>
            <pc:sldMk cId="3295780470" sldId="541"/>
            <ac:spMk id="16" creationId="{06DB3887-A32A-4AEA-BC00-F8370465DAD4}"/>
          </ac:spMkLst>
        </pc:spChg>
      </pc:sldChg>
      <pc:sldChg chg="modSp mod">
        <pc:chgData name="Sandra Hilleard" userId="e6164155-d29c-4f9f-ba63-310940a2c1f7" providerId="ADAL" clId="{A7813C29-D0A6-454A-92F3-9C7E31C9601C}" dt="2021-11-02T02:41:19.609" v="1921" actId="33524"/>
        <pc:sldMkLst>
          <pc:docMk/>
          <pc:sldMk cId="1745848556" sldId="543"/>
        </pc:sldMkLst>
        <pc:spChg chg="mod">
          <ac:chgData name="Sandra Hilleard" userId="e6164155-d29c-4f9f-ba63-310940a2c1f7" providerId="ADAL" clId="{A7813C29-D0A6-454A-92F3-9C7E31C9601C}" dt="2021-11-02T01:39:40.647" v="361"/>
          <ac:spMkLst>
            <pc:docMk/>
            <pc:sldMk cId="1745848556" sldId="543"/>
            <ac:spMk id="4" creationId="{620BFA02-EA45-4955-BB5C-B467145AB281}"/>
          </ac:spMkLst>
        </pc:spChg>
        <pc:spChg chg="mod">
          <ac:chgData name="Sandra Hilleard" userId="e6164155-d29c-4f9f-ba63-310940a2c1f7" providerId="ADAL" clId="{A7813C29-D0A6-454A-92F3-9C7E31C9601C}" dt="2021-11-02T02:41:19.609" v="1921" actId="33524"/>
          <ac:spMkLst>
            <pc:docMk/>
            <pc:sldMk cId="1745848556" sldId="543"/>
            <ac:spMk id="10" creationId="{86339554-88A2-4AD1-BDAC-E22FC334DECD}"/>
          </ac:spMkLst>
        </pc:spChg>
        <pc:spChg chg="mod">
          <ac:chgData name="Sandra Hilleard" userId="e6164155-d29c-4f9f-ba63-310940a2c1f7" providerId="ADAL" clId="{A7813C29-D0A6-454A-92F3-9C7E31C9601C}" dt="2021-11-02T01:38:15.834" v="357" actId="20577"/>
          <ac:spMkLst>
            <pc:docMk/>
            <pc:sldMk cId="1745848556" sldId="543"/>
            <ac:spMk id="12" creationId="{9C7DA77F-8A0C-446F-9FEA-AFA438DC1DC1}"/>
          </ac:spMkLst>
        </pc:spChg>
        <pc:grpChg chg="mod">
          <ac:chgData name="Sandra Hilleard" userId="e6164155-d29c-4f9f-ba63-310940a2c1f7" providerId="ADAL" clId="{A7813C29-D0A6-454A-92F3-9C7E31C9601C}" dt="2021-11-02T01:39:53.397" v="400" actId="1036"/>
          <ac:grpSpMkLst>
            <pc:docMk/>
            <pc:sldMk cId="1745848556" sldId="543"/>
            <ac:grpSpMk id="7" creationId="{2051A0DD-3FCE-4C9A-90BA-33313A3835EB}"/>
          </ac:grpSpMkLst>
        </pc:grpChg>
      </pc:sldChg>
      <pc:sldChg chg="addSp delSp modSp mod">
        <pc:chgData name="Sandra Hilleard" userId="e6164155-d29c-4f9f-ba63-310940a2c1f7" providerId="ADAL" clId="{A7813C29-D0A6-454A-92F3-9C7E31C9601C}" dt="2021-11-02T03:53:19.166" v="4333" actId="20577"/>
        <pc:sldMkLst>
          <pc:docMk/>
          <pc:sldMk cId="2447606091" sldId="544"/>
        </pc:sldMkLst>
        <pc:spChg chg="mod">
          <ac:chgData name="Sandra Hilleard" userId="e6164155-d29c-4f9f-ba63-310940a2c1f7" providerId="ADAL" clId="{A7813C29-D0A6-454A-92F3-9C7E31C9601C}" dt="2021-11-02T01:43:24.009" v="546" actId="114"/>
          <ac:spMkLst>
            <pc:docMk/>
            <pc:sldMk cId="2447606091" sldId="544"/>
            <ac:spMk id="4" creationId="{620BFA02-EA45-4955-BB5C-B467145AB281}"/>
          </ac:spMkLst>
        </pc:spChg>
        <pc:spChg chg="mod">
          <ac:chgData name="Sandra Hilleard" userId="e6164155-d29c-4f9f-ba63-310940a2c1f7" providerId="ADAL" clId="{A7813C29-D0A6-454A-92F3-9C7E31C9601C}" dt="2021-11-02T01:42:56.402" v="543" actId="20577"/>
          <ac:spMkLst>
            <pc:docMk/>
            <pc:sldMk cId="2447606091" sldId="544"/>
            <ac:spMk id="6" creationId="{865B3F33-797F-448F-936F-A9A1E5F147E2}"/>
          </ac:spMkLst>
        </pc:spChg>
        <pc:spChg chg="mod">
          <ac:chgData name="Sandra Hilleard" userId="e6164155-d29c-4f9f-ba63-310940a2c1f7" providerId="ADAL" clId="{A7813C29-D0A6-454A-92F3-9C7E31C9601C}" dt="2021-11-02T03:53:19.166" v="4333" actId="20577"/>
          <ac:spMkLst>
            <pc:docMk/>
            <pc:sldMk cId="2447606091" sldId="544"/>
            <ac:spMk id="10" creationId="{86339554-88A2-4AD1-BDAC-E22FC334DECD}"/>
          </ac:spMkLst>
        </pc:spChg>
        <pc:spChg chg="add mod">
          <ac:chgData name="Sandra Hilleard" userId="e6164155-d29c-4f9f-ba63-310940a2c1f7" providerId="ADAL" clId="{A7813C29-D0A6-454A-92F3-9C7E31C9601C}" dt="2021-11-02T01:51:10.140" v="617" actId="1076"/>
          <ac:spMkLst>
            <pc:docMk/>
            <pc:sldMk cId="2447606091" sldId="544"/>
            <ac:spMk id="14" creationId="{2AA9C5C0-038C-4D2F-880D-679A54CC4AA7}"/>
          </ac:spMkLst>
        </pc:spChg>
        <pc:spChg chg="add mod">
          <ac:chgData name="Sandra Hilleard" userId="e6164155-d29c-4f9f-ba63-310940a2c1f7" providerId="ADAL" clId="{A7813C29-D0A6-454A-92F3-9C7E31C9601C}" dt="2021-11-02T01:51:20.680" v="619" actId="1076"/>
          <ac:spMkLst>
            <pc:docMk/>
            <pc:sldMk cId="2447606091" sldId="544"/>
            <ac:spMk id="15" creationId="{595FCCCE-83B6-4DE0-A766-29E8C084C002}"/>
          </ac:spMkLst>
        </pc:spChg>
        <pc:spChg chg="add mod">
          <ac:chgData name="Sandra Hilleard" userId="e6164155-d29c-4f9f-ba63-310940a2c1f7" providerId="ADAL" clId="{A7813C29-D0A6-454A-92F3-9C7E31C9601C}" dt="2021-11-02T01:51:29.769" v="621" actId="1076"/>
          <ac:spMkLst>
            <pc:docMk/>
            <pc:sldMk cId="2447606091" sldId="544"/>
            <ac:spMk id="16" creationId="{481BF6F5-C4A2-4E80-A1BC-DE5AA97628C8}"/>
          </ac:spMkLst>
        </pc:spChg>
        <pc:spChg chg="add mod">
          <ac:chgData name="Sandra Hilleard" userId="e6164155-d29c-4f9f-ba63-310940a2c1f7" providerId="ADAL" clId="{A7813C29-D0A6-454A-92F3-9C7E31C9601C}" dt="2021-11-02T01:51:47.809" v="623" actId="1076"/>
          <ac:spMkLst>
            <pc:docMk/>
            <pc:sldMk cId="2447606091" sldId="544"/>
            <ac:spMk id="17" creationId="{8ABE4E5F-CAD0-44A7-B63B-69BF7ACA1F35}"/>
          </ac:spMkLst>
        </pc:spChg>
        <pc:spChg chg="add del mod">
          <ac:chgData name="Sandra Hilleard" userId="e6164155-d29c-4f9f-ba63-310940a2c1f7" providerId="ADAL" clId="{A7813C29-D0A6-454A-92F3-9C7E31C9601C}" dt="2021-11-02T01:56:22.215" v="639" actId="478"/>
          <ac:spMkLst>
            <pc:docMk/>
            <pc:sldMk cId="2447606091" sldId="544"/>
            <ac:spMk id="18" creationId="{D347DA45-7991-4340-89E9-FF772C50DA35}"/>
          </ac:spMkLst>
        </pc:spChg>
        <pc:spChg chg="add mod">
          <ac:chgData name="Sandra Hilleard" userId="e6164155-d29c-4f9f-ba63-310940a2c1f7" providerId="ADAL" clId="{A7813C29-D0A6-454A-92F3-9C7E31C9601C}" dt="2021-11-02T01:52:19.439" v="627" actId="1076"/>
          <ac:spMkLst>
            <pc:docMk/>
            <pc:sldMk cId="2447606091" sldId="544"/>
            <ac:spMk id="19" creationId="{BB6AB1F0-6FD0-4341-81FD-78A664765B49}"/>
          </ac:spMkLst>
        </pc:spChg>
        <pc:spChg chg="add mod">
          <ac:chgData name="Sandra Hilleard" userId="e6164155-d29c-4f9f-ba63-310940a2c1f7" providerId="ADAL" clId="{A7813C29-D0A6-454A-92F3-9C7E31C9601C}" dt="2021-11-02T01:52:33.890" v="629" actId="1076"/>
          <ac:spMkLst>
            <pc:docMk/>
            <pc:sldMk cId="2447606091" sldId="544"/>
            <ac:spMk id="20" creationId="{ADD19942-D40D-458A-BC06-DD01DC747EE6}"/>
          </ac:spMkLst>
        </pc:spChg>
        <pc:spChg chg="add mod">
          <ac:chgData name="Sandra Hilleard" userId="e6164155-d29c-4f9f-ba63-310940a2c1f7" providerId="ADAL" clId="{A7813C29-D0A6-454A-92F3-9C7E31C9601C}" dt="2021-11-02T01:52:42.750" v="631" actId="1076"/>
          <ac:spMkLst>
            <pc:docMk/>
            <pc:sldMk cId="2447606091" sldId="544"/>
            <ac:spMk id="21" creationId="{124383C8-B059-48F5-AD08-C2F574F0D263}"/>
          </ac:spMkLst>
        </pc:spChg>
        <pc:spChg chg="add mod">
          <ac:chgData name="Sandra Hilleard" userId="e6164155-d29c-4f9f-ba63-310940a2c1f7" providerId="ADAL" clId="{A7813C29-D0A6-454A-92F3-9C7E31C9601C}" dt="2021-11-02T01:53:06.580" v="633" actId="1076"/>
          <ac:spMkLst>
            <pc:docMk/>
            <pc:sldMk cId="2447606091" sldId="544"/>
            <ac:spMk id="22" creationId="{4C7FB9C3-C335-4FBA-95EC-E78F74BC76AF}"/>
          </ac:spMkLst>
        </pc:spChg>
        <pc:picChg chg="add mod">
          <ac:chgData name="Sandra Hilleard" userId="e6164155-d29c-4f9f-ba63-310940a2c1f7" providerId="ADAL" clId="{A7813C29-D0A6-454A-92F3-9C7E31C9601C}" dt="2021-11-02T01:50:13.228" v="614" actId="1076"/>
          <ac:picMkLst>
            <pc:docMk/>
            <pc:sldMk cId="2447606091" sldId="544"/>
            <ac:picMk id="3" creationId="{A8A4D32D-3254-4043-BADE-54C5F1920BDA}"/>
          </ac:picMkLst>
        </pc:picChg>
        <pc:picChg chg="add mod">
          <ac:chgData name="Sandra Hilleard" userId="e6164155-d29c-4f9f-ba63-310940a2c1f7" providerId="ADAL" clId="{A7813C29-D0A6-454A-92F3-9C7E31C9601C}" dt="2021-11-02T01:59:06.015" v="644" actId="14100"/>
          <ac:picMkLst>
            <pc:docMk/>
            <pc:sldMk cId="2447606091" sldId="544"/>
            <ac:picMk id="24" creationId="{D0D9219F-2C4D-47EE-9959-79DE73400C23}"/>
          </ac:picMkLst>
        </pc:picChg>
        <pc:cxnChg chg="add mod">
          <ac:chgData name="Sandra Hilleard" userId="e6164155-d29c-4f9f-ba63-310940a2c1f7" providerId="ADAL" clId="{A7813C29-D0A6-454A-92F3-9C7E31C9601C}" dt="2021-11-02T01:50:03.121" v="613" actId="1582"/>
          <ac:cxnSpMkLst>
            <pc:docMk/>
            <pc:sldMk cId="2447606091" sldId="544"/>
            <ac:cxnSpMk id="13" creationId="{62BF870C-6799-480F-83C5-A52A43B8F722}"/>
          </ac:cxnSpMkLst>
        </pc:cxnChg>
      </pc:sldChg>
      <pc:sldChg chg="modSp mod">
        <pc:chgData name="Sandra Hilleard" userId="e6164155-d29c-4f9f-ba63-310940a2c1f7" providerId="ADAL" clId="{A7813C29-D0A6-454A-92F3-9C7E31C9601C}" dt="2021-11-02T02:01:46.532" v="694" actId="20577"/>
        <pc:sldMkLst>
          <pc:docMk/>
          <pc:sldMk cId="2128972437" sldId="548"/>
        </pc:sldMkLst>
        <pc:spChg chg="mod">
          <ac:chgData name="Sandra Hilleard" userId="e6164155-d29c-4f9f-ba63-310940a2c1f7" providerId="ADAL" clId="{A7813C29-D0A6-454A-92F3-9C7E31C9601C}" dt="2021-11-02T02:01:17.946" v="680" actId="21"/>
          <ac:spMkLst>
            <pc:docMk/>
            <pc:sldMk cId="2128972437" sldId="548"/>
            <ac:spMk id="4" creationId="{620BFA02-EA45-4955-BB5C-B467145AB281}"/>
          </ac:spMkLst>
        </pc:spChg>
        <pc:spChg chg="mod">
          <ac:chgData name="Sandra Hilleard" userId="e6164155-d29c-4f9f-ba63-310940a2c1f7" providerId="ADAL" clId="{A7813C29-D0A6-454A-92F3-9C7E31C9601C}" dt="2021-11-02T02:01:46.532" v="694" actId="20577"/>
          <ac:spMkLst>
            <pc:docMk/>
            <pc:sldMk cId="2128972437" sldId="548"/>
            <ac:spMk id="6" creationId="{865B3F33-797F-448F-936F-A9A1E5F147E2}"/>
          </ac:spMkLst>
        </pc:spChg>
        <pc:spChg chg="mod">
          <ac:chgData name="Sandra Hilleard" userId="e6164155-d29c-4f9f-ba63-310940a2c1f7" providerId="ADAL" clId="{A7813C29-D0A6-454A-92F3-9C7E31C9601C}" dt="2021-11-02T02:01:41.524" v="691" actId="12"/>
          <ac:spMkLst>
            <pc:docMk/>
            <pc:sldMk cId="2128972437" sldId="548"/>
            <ac:spMk id="10" creationId="{86339554-88A2-4AD1-BDAC-E22FC334DECD}"/>
          </ac:spMkLst>
        </pc:spChg>
      </pc:sldChg>
      <pc:sldChg chg="modSp mod ord">
        <pc:chgData name="Sandra Hilleard" userId="e6164155-d29c-4f9f-ba63-310940a2c1f7" providerId="ADAL" clId="{A7813C29-D0A6-454A-92F3-9C7E31C9601C}" dt="2021-11-02T03:55:45.484" v="4371"/>
        <pc:sldMkLst>
          <pc:docMk/>
          <pc:sldMk cId="212101871" sldId="549"/>
        </pc:sldMkLst>
        <pc:spChg chg="mod">
          <ac:chgData name="Sandra Hilleard" userId="e6164155-d29c-4f9f-ba63-310940a2c1f7" providerId="ADAL" clId="{A7813C29-D0A6-454A-92F3-9C7E31C9601C}" dt="2021-11-02T02:02:31.748" v="698"/>
          <ac:spMkLst>
            <pc:docMk/>
            <pc:sldMk cId="212101871" sldId="549"/>
            <ac:spMk id="4" creationId="{620BFA02-EA45-4955-BB5C-B467145AB281}"/>
          </ac:spMkLst>
        </pc:spChg>
        <pc:spChg chg="mod">
          <ac:chgData name="Sandra Hilleard" userId="e6164155-d29c-4f9f-ba63-310940a2c1f7" providerId="ADAL" clId="{A7813C29-D0A6-454A-92F3-9C7E31C9601C}" dt="2021-11-02T02:03:46.061" v="802" actId="20577"/>
          <ac:spMkLst>
            <pc:docMk/>
            <pc:sldMk cId="212101871" sldId="549"/>
            <ac:spMk id="6" creationId="{865B3F33-797F-448F-936F-A9A1E5F147E2}"/>
          </ac:spMkLst>
        </pc:spChg>
        <pc:spChg chg="mod">
          <ac:chgData name="Sandra Hilleard" userId="e6164155-d29c-4f9f-ba63-310940a2c1f7" providerId="ADAL" clId="{A7813C29-D0A6-454A-92F3-9C7E31C9601C}" dt="2021-11-02T02:03:40.949" v="799" actId="20577"/>
          <ac:spMkLst>
            <pc:docMk/>
            <pc:sldMk cId="212101871" sldId="549"/>
            <ac:spMk id="10" creationId="{86339554-88A2-4AD1-BDAC-E22FC334DECD}"/>
          </ac:spMkLst>
        </pc:spChg>
      </pc:sldChg>
      <pc:sldChg chg="modSp mod ord">
        <pc:chgData name="Sandra Hilleard" userId="e6164155-d29c-4f9f-ba63-310940a2c1f7" providerId="ADAL" clId="{A7813C29-D0A6-454A-92F3-9C7E31C9601C}" dt="2021-11-02T05:01:37.723" v="5086" actId="113"/>
        <pc:sldMkLst>
          <pc:docMk/>
          <pc:sldMk cId="217079753" sldId="550"/>
        </pc:sldMkLst>
        <pc:spChg chg="mod">
          <ac:chgData name="Sandra Hilleard" userId="e6164155-d29c-4f9f-ba63-310940a2c1f7" providerId="ADAL" clId="{A7813C29-D0A6-454A-92F3-9C7E31C9601C}" dt="2021-11-02T02:16:32.796" v="1087" actId="20577"/>
          <ac:spMkLst>
            <pc:docMk/>
            <pc:sldMk cId="217079753" sldId="550"/>
            <ac:spMk id="2" creationId="{2F05B4A8-9D15-4C67-9CC5-5116659661AC}"/>
          </ac:spMkLst>
        </pc:spChg>
        <pc:spChg chg="mod">
          <ac:chgData name="Sandra Hilleard" userId="e6164155-d29c-4f9f-ba63-310940a2c1f7" providerId="ADAL" clId="{A7813C29-D0A6-454A-92F3-9C7E31C9601C}" dt="2021-11-02T05:01:37.723" v="5086" actId="113"/>
          <ac:spMkLst>
            <pc:docMk/>
            <pc:sldMk cId="217079753" sldId="550"/>
            <ac:spMk id="4" creationId="{620BFA02-EA45-4955-BB5C-B467145AB281}"/>
          </ac:spMkLst>
        </pc:spChg>
        <pc:spChg chg="mod">
          <ac:chgData name="Sandra Hilleard" userId="e6164155-d29c-4f9f-ba63-310940a2c1f7" providerId="ADAL" clId="{A7813C29-D0A6-454A-92F3-9C7E31C9601C}" dt="2021-11-02T02:20:07.655" v="1274" actId="20577"/>
          <ac:spMkLst>
            <pc:docMk/>
            <pc:sldMk cId="217079753" sldId="550"/>
            <ac:spMk id="6" creationId="{865B3F33-797F-448F-936F-A9A1E5F147E2}"/>
          </ac:spMkLst>
        </pc:spChg>
        <pc:spChg chg="mod">
          <ac:chgData name="Sandra Hilleard" userId="e6164155-d29c-4f9f-ba63-310940a2c1f7" providerId="ADAL" clId="{A7813C29-D0A6-454A-92F3-9C7E31C9601C}" dt="2021-11-02T03:54:30.623" v="4348" actId="1036"/>
          <ac:spMkLst>
            <pc:docMk/>
            <pc:sldMk cId="217079753" sldId="550"/>
            <ac:spMk id="10" creationId="{86339554-88A2-4AD1-BDAC-E22FC334DECD}"/>
          </ac:spMkLst>
        </pc:spChg>
        <pc:spChg chg="mod">
          <ac:chgData name="Sandra Hilleard" userId="e6164155-d29c-4f9f-ba63-310940a2c1f7" providerId="ADAL" clId="{A7813C29-D0A6-454A-92F3-9C7E31C9601C}" dt="2021-11-02T03:54:30.623" v="4348" actId="1036"/>
          <ac:spMkLst>
            <pc:docMk/>
            <pc:sldMk cId="217079753" sldId="550"/>
            <ac:spMk id="11" creationId="{1A3EAAA9-1A10-4313-B9E1-57F96949C300}"/>
          </ac:spMkLst>
        </pc:spChg>
        <pc:spChg chg="mod">
          <ac:chgData name="Sandra Hilleard" userId="e6164155-d29c-4f9f-ba63-310940a2c1f7" providerId="ADAL" clId="{A7813C29-D0A6-454A-92F3-9C7E31C9601C}" dt="2021-11-02T02:19:20.887" v="1271" actId="20577"/>
          <ac:spMkLst>
            <pc:docMk/>
            <pc:sldMk cId="217079753" sldId="550"/>
            <ac:spMk id="12" creationId="{5BBCCEC0-1014-44FA-8661-A4CA6F19D388}"/>
          </ac:spMkLst>
        </pc:spChg>
        <pc:grpChg chg="mod">
          <ac:chgData name="Sandra Hilleard" userId="e6164155-d29c-4f9f-ba63-310940a2c1f7" providerId="ADAL" clId="{A7813C29-D0A6-454A-92F3-9C7E31C9601C}" dt="2021-11-02T03:54:30.623" v="4348" actId="1036"/>
          <ac:grpSpMkLst>
            <pc:docMk/>
            <pc:sldMk cId="217079753" sldId="550"/>
            <ac:grpSpMk id="7" creationId="{2051A0DD-3FCE-4C9A-90BA-33313A3835EB}"/>
          </ac:grpSpMkLst>
        </pc:grpChg>
      </pc:sldChg>
      <pc:sldChg chg="addSp delSp modSp add mod modClrScheme chgLayout">
        <pc:chgData name="Sandra Hilleard" userId="e6164155-d29c-4f9f-ba63-310940a2c1f7" providerId="ADAL" clId="{A7813C29-D0A6-454A-92F3-9C7E31C9601C}" dt="2021-11-02T02:56:38.757" v="2364" actId="20577"/>
        <pc:sldMkLst>
          <pc:docMk/>
          <pc:sldMk cId="2080771126" sldId="551"/>
        </pc:sldMkLst>
        <pc:spChg chg="mod">
          <ac:chgData name="Sandra Hilleard" userId="e6164155-d29c-4f9f-ba63-310940a2c1f7" providerId="ADAL" clId="{A7813C29-D0A6-454A-92F3-9C7E31C9601C}" dt="2021-11-02T02:56:07.507" v="2343" actId="26606"/>
          <ac:spMkLst>
            <pc:docMk/>
            <pc:sldMk cId="2080771126" sldId="551"/>
            <ac:spMk id="2" creationId="{0B1833A7-06EC-4B91-8197-EE54DBAF800B}"/>
          </ac:spMkLst>
        </pc:spChg>
        <pc:spChg chg="mod ord">
          <ac:chgData name="Sandra Hilleard" userId="e6164155-d29c-4f9f-ba63-310940a2c1f7" providerId="ADAL" clId="{A7813C29-D0A6-454A-92F3-9C7E31C9601C}" dt="2021-11-02T02:56:38.757" v="2364" actId="20577"/>
          <ac:spMkLst>
            <pc:docMk/>
            <pc:sldMk cId="2080771126" sldId="551"/>
            <ac:spMk id="3" creationId="{AD82A79D-8EC8-4A34-B512-B3BC53077E2C}"/>
          </ac:spMkLst>
        </pc:spChg>
        <pc:graphicFrameChg chg="del mod">
          <ac:chgData name="Sandra Hilleard" userId="e6164155-d29c-4f9f-ba63-310940a2c1f7" providerId="ADAL" clId="{A7813C29-D0A6-454A-92F3-9C7E31C9601C}" dt="2021-11-02T02:43:41.816" v="1947" actId="478"/>
          <ac:graphicFrameMkLst>
            <pc:docMk/>
            <pc:sldMk cId="2080771126" sldId="551"/>
            <ac:graphicFrameMk id="6" creationId="{A9364B1D-57A3-4771-8711-C6E9AE366D91}"/>
          </ac:graphicFrameMkLst>
        </pc:graphicFrameChg>
        <pc:picChg chg="add mod ord">
          <ac:chgData name="Sandra Hilleard" userId="e6164155-d29c-4f9f-ba63-310940a2c1f7" providerId="ADAL" clId="{A7813C29-D0A6-454A-92F3-9C7E31C9601C}" dt="2021-11-02T02:56:07.507" v="2343" actId="26606"/>
          <ac:picMkLst>
            <pc:docMk/>
            <pc:sldMk cId="2080771126" sldId="551"/>
            <ac:picMk id="1026" creationId="{CE759D1F-7425-48BB-9BBF-19EC022848E2}"/>
          </ac:picMkLst>
        </pc:picChg>
      </pc:sldChg>
      <pc:sldChg chg="del">
        <pc:chgData name="Sandra Hilleard" userId="e6164155-d29c-4f9f-ba63-310940a2c1f7" providerId="ADAL" clId="{A7813C29-D0A6-454A-92F3-9C7E31C9601C}" dt="2021-11-02T02:20:24.556" v="1275" actId="2696"/>
        <pc:sldMkLst>
          <pc:docMk/>
          <pc:sldMk cId="3533410226" sldId="551"/>
        </pc:sldMkLst>
      </pc:sldChg>
      <pc:sldChg chg="del">
        <pc:chgData name="Sandra Hilleard" userId="e6164155-d29c-4f9f-ba63-310940a2c1f7" providerId="ADAL" clId="{A7813C29-D0A6-454A-92F3-9C7E31C9601C}" dt="2021-11-02T02:20:30.826" v="1276" actId="2696"/>
        <pc:sldMkLst>
          <pc:docMk/>
          <pc:sldMk cId="2247205511" sldId="552"/>
        </pc:sldMkLst>
      </pc:sldChg>
      <pc:sldChg chg="addSp delSp modSp add del mod">
        <pc:chgData name="Sandra Hilleard" userId="e6164155-d29c-4f9f-ba63-310940a2c1f7" providerId="ADAL" clId="{A7813C29-D0A6-454A-92F3-9C7E31C9601C}" dt="2021-11-02T03:08:51.257" v="2812" actId="47"/>
        <pc:sldMkLst>
          <pc:docMk/>
          <pc:sldMk cId="2301018481" sldId="552"/>
        </pc:sldMkLst>
        <pc:spChg chg="mod">
          <ac:chgData name="Sandra Hilleard" userId="e6164155-d29c-4f9f-ba63-310940a2c1f7" providerId="ADAL" clId="{A7813C29-D0A6-454A-92F3-9C7E31C9601C}" dt="2021-11-02T02:59:07.616" v="2369" actId="21"/>
          <ac:spMkLst>
            <pc:docMk/>
            <pc:sldMk cId="2301018481" sldId="552"/>
            <ac:spMk id="2" creationId="{0B1833A7-06EC-4B91-8197-EE54DBAF800B}"/>
          </ac:spMkLst>
        </pc:spChg>
        <pc:spChg chg="del">
          <ac:chgData name="Sandra Hilleard" userId="e6164155-d29c-4f9f-ba63-310940a2c1f7" providerId="ADAL" clId="{A7813C29-D0A6-454A-92F3-9C7E31C9601C}" dt="2021-11-02T02:58:32.487" v="2367" actId="478"/>
          <ac:spMkLst>
            <pc:docMk/>
            <pc:sldMk cId="2301018481" sldId="552"/>
            <ac:spMk id="3" creationId="{AD82A79D-8EC8-4A34-B512-B3BC53077E2C}"/>
          </ac:spMkLst>
        </pc:spChg>
        <pc:spChg chg="add mod">
          <ac:chgData name="Sandra Hilleard" userId="e6164155-d29c-4f9f-ba63-310940a2c1f7" providerId="ADAL" clId="{A7813C29-D0A6-454A-92F3-9C7E31C9601C}" dt="2021-11-02T02:58:32.487" v="2367" actId="478"/>
          <ac:spMkLst>
            <pc:docMk/>
            <pc:sldMk cId="2301018481" sldId="552"/>
            <ac:spMk id="5" creationId="{736554E5-9390-4C26-AB27-6F9011DFA00F}"/>
          </ac:spMkLst>
        </pc:spChg>
        <pc:picChg chg="del">
          <ac:chgData name="Sandra Hilleard" userId="e6164155-d29c-4f9f-ba63-310940a2c1f7" providerId="ADAL" clId="{A7813C29-D0A6-454A-92F3-9C7E31C9601C}" dt="2021-11-02T02:58:24.559" v="2366" actId="478"/>
          <ac:picMkLst>
            <pc:docMk/>
            <pc:sldMk cId="2301018481" sldId="552"/>
            <ac:picMk id="1026" creationId="{CE759D1F-7425-48BB-9BBF-19EC022848E2}"/>
          </ac:picMkLst>
        </pc:picChg>
      </pc:sldChg>
      <pc:sldChg chg="del">
        <pc:chgData name="Sandra Hilleard" userId="e6164155-d29c-4f9f-ba63-310940a2c1f7" providerId="ADAL" clId="{A7813C29-D0A6-454A-92F3-9C7E31C9601C}" dt="2021-11-02T02:20:38.017" v="1277" actId="2696"/>
        <pc:sldMkLst>
          <pc:docMk/>
          <pc:sldMk cId="2328594925" sldId="553"/>
        </pc:sldMkLst>
      </pc:sldChg>
      <pc:sldChg chg="modSp new mod ord">
        <pc:chgData name="Sandra Hilleard" userId="e6164155-d29c-4f9f-ba63-310940a2c1f7" providerId="ADAL" clId="{A7813C29-D0A6-454A-92F3-9C7E31C9601C}" dt="2021-11-02T03:51:42.496" v="4300"/>
        <pc:sldMkLst>
          <pc:docMk/>
          <pc:sldMk cId="3907270879" sldId="553"/>
        </pc:sldMkLst>
        <pc:spChg chg="mod">
          <ac:chgData name="Sandra Hilleard" userId="e6164155-d29c-4f9f-ba63-310940a2c1f7" providerId="ADAL" clId="{A7813C29-D0A6-454A-92F3-9C7E31C9601C}" dt="2021-11-02T02:59:17.038" v="2370"/>
          <ac:spMkLst>
            <pc:docMk/>
            <pc:sldMk cId="3907270879" sldId="553"/>
            <ac:spMk id="2" creationId="{19207BB6-AEBD-46DE-B755-0D7D7D13B882}"/>
          </ac:spMkLst>
        </pc:spChg>
        <pc:spChg chg="mod">
          <ac:chgData name="Sandra Hilleard" userId="e6164155-d29c-4f9f-ba63-310940a2c1f7" providerId="ADAL" clId="{A7813C29-D0A6-454A-92F3-9C7E31C9601C}" dt="2021-11-02T03:15:43.766" v="2941" actId="20577"/>
          <ac:spMkLst>
            <pc:docMk/>
            <pc:sldMk cId="3907270879" sldId="553"/>
            <ac:spMk id="3" creationId="{7AFC77F1-DDE7-42A5-8B7E-6AFA00A53D59}"/>
          </ac:spMkLst>
        </pc:spChg>
        <pc:spChg chg="mod">
          <ac:chgData name="Sandra Hilleard" userId="e6164155-d29c-4f9f-ba63-310940a2c1f7" providerId="ADAL" clId="{A7813C29-D0A6-454A-92F3-9C7E31C9601C}" dt="2021-11-02T03:20:16.107" v="3167" actId="20577"/>
          <ac:spMkLst>
            <pc:docMk/>
            <pc:sldMk cId="3907270879" sldId="553"/>
            <ac:spMk id="4" creationId="{EE92057C-FE0A-4BE2-8581-9200FCDC08AE}"/>
          </ac:spMkLst>
        </pc:spChg>
        <pc:spChg chg="mod">
          <ac:chgData name="Sandra Hilleard" userId="e6164155-d29c-4f9f-ba63-310940a2c1f7" providerId="ADAL" clId="{A7813C29-D0A6-454A-92F3-9C7E31C9601C}" dt="2021-11-02T03:16:20.724" v="2974" actId="20577"/>
          <ac:spMkLst>
            <pc:docMk/>
            <pc:sldMk cId="3907270879" sldId="553"/>
            <ac:spMk id="5" creationId="{0074607B-CEC9-4A3E-A663-B32EC0711373}"/>
          </ac:spMkLst>
        </pc:spChg>
        <pc:spChg chg="mod">
          <ac:chgData name="Sandra Hilleard" userId="e6164155-d29c-4f9f-ba63-310940a2c1f7" providerId="ADAL" clId="{A7813C29-D0A6-454A-92F3-9C7E31C9601C}" dt="2021-11-02T03:25:03.873" v="3413" actId="20577"/>
          <ac:spMkLst>
            <pc:docMk/>
            <pc:sldMk cId="3907270879" sldId="553"/>
            <ac:spMk id="6" creationId="{01963BAF-7C61-40F3-811E-9DDFF32E0369}"/>
          </ac:spMkLst>
        </pc:spChg>
      </pc:sldChg>
      <pc:sldChg chg="add ord">
        <pc:chgData name="Sandra Hilleard" userId="e6164155-d29c-4f9f-ba63-310940a2c1f7" providerId="ADAL" clId="{A7813C29-D0A6-454A-92F3-9C7E31C9601C}" dt="2021-11-02T03:26:51.966" v="3415"/>
        <pc:sldMkLst>
          <pc:docMk/>
          <pc:sldMk cId="1488783118" sldId="554"/>
        </pc:sldMkLst>
      </pc:sldChg>
      <pc:sldChg chg="addSp delSp modSp add mod ord modClrScheme chgLayout">
        <pc:chgData name="Sandra Hilleard" userId="e6164155-d29c-4f9f-ba63-310940a2c1f7" providerId="ADAL" clId="{A7813C29-D0A6-454A-92F3-9C7E31C9601C}" dt="2021-11-02T03:51:10.028" v="4298"/>
        <pc:sldMkLst>
          <pc:docMk/>
          <pc:sldMk cId="3071744005" sldId="555"/>
        </pc:sldMkLst>
        <pc:spChg chg="mod ord">
          <ac:chgData name="Sandra Hilleard" userId="e6164155-d29c-4f9f-ba63-310940a2c1f7" providerId="ADAL" clId="{A7813C29-D0A6-454A-92F3-9C7E31C9601C}" dt="2021-11-02T03:28:01.695" v="3419" actId="700"/>
          <ac:spMkLst>
            <pc:docMk/>
            <pc:sldMk cId="3071744005" sldId="555"/>
            <ac:spMk id="2" creationId="{19207BB6-AEBD-46DE-B755-0D7D7D13B882}"/>
          </ac:spMkLst>
        </pc:spChg>
        <pc:spChg chg="del mod">
          <ac:chgData name="Sandra Hilleard" userId="e6164155-d29c-4f9f-ba63-310940a2c1f7" providerId="ADAL" clId="{A7813C29-D0A6-454A-92F3-9C7E31C9601C}" dt="2021-11-02T03:27:33.478" v="3418" actId="478"/>
          <ac:spMkLst>
            <pc:docMk/>
            <pc:sldMk cId="3071744005" sldId="555"/>
            <ac:spMk id="3" creationId="{7AFC77F1-DDE7-42A5-8B7E-6AFA00A53D59}"/>
          </ac:spMkLst>
        </pc:spChg>
        <pc:spChg chg="del mod ord">
          <ac:chgData name="Sandra Hilleard" userId="e6164155-d29c-4f9f-ba63-310940a2c1f7" providerId="ADAL" clId="{A7813C29-D0A6-454A-92F3-9C7E31C9601C}" dt="2021-11-02T03:28:08.653" v="3421" actId="478"/>
          <ac:spMkLst>
            <pc:docMk/>
            <pc:sldMk cId="3071744005" sldId="555"/>
            <ac:spMk id="4" creationId="{EE92057C-FE0A-4BE2-8581-9200FCDC08AE}"/>
          </ac:spMkLst>
        </pc:spChg>
        <pc:spChg chg="del mod ord">
          <ac:chgData name="Sandra Hilleard" userId="e6164155-d29c-4f9f-ba63-310940a2c1f7" providerId="ADAL" clId="{A7813C29-D0A6-454A-92F3-9C7E31C9601C}" dt="2021-11-02T03:28:41.751" v="3425" actId="478"/>
          <ac:spMkLst>
            <pc:docMk/>
            <pc:sldMk cId="3071744005" sldId="555"/>
            <ac:spMk id="5" creationId="{0074607B-CEC9-4A3E-A663-B32EC0711373}"/>
          </ac:spMkLst>
        </pc:spChg>
        <pc:spChg chg="del mod ord">
          <ac:chgData name="Sandra Hilleard" userId="e6164155-d29c-4f9f-ba63-310940a2c1f7" providerId="ADAL" clId="{A7813C29-D0A6-454A-92F3-9C7E31C9601C}" dt="2021-11-02T03:28:17.274" v="3422" actId="478"/>
          <ac:spMkLst>
            <pc:docMk/>
            <pc:sldMk cId="3071744005" sldId="555"/>
            <ac:spMk id="6" creationId="{01963BAF-7C61-40F3-811E-9DDFF32E0369}"/>
          </ac:spMkLst>
        </pc:spChg>
        <pc:spChg chg="add del mod">
          <ac:chgData name="Sandra Hilleard" userId="e6164155-d29c-4f9f-ba63-310940a2c1f7" providerId="ADAL" clId="{A7813C29-D0A6-454A-92F3-9C7E31C9601C}" dt="2021-11-02T03:28:01.695" v="3419" actId="700"/>
          <ac:spMkLst>
            <pc:docMk/>
            <pc:sldMk cId="3071744005" sldId="555"/>
            <ac:spMk id="8" creationId="{EF00EBF0-7A09-4DB6-87CB-93FF1A74329E}"/>
          </ac:spMkLst>
        </pc:spChg>
        <pc:spChg chg="add del">
          <ac:chgData name="Sandra Hilleard" userId="e6164155-d29c-4f9f-ba63-310940a2c1f7" providerId="ADAL" clId="{A7813C29-D0A6-454A-92F3-9C7E31C9601C}" dt="2021-11-02T03:50:52.774" v="4296"/>
          <ac:spMkLst>
            <pc:docMk/>
            <pc:sldMk cId="3071744005" sldId="555"/>
            <ac:spMk id="10" creationId="{68CE28CB-1AB4-4618-ADA5-41B0C39608A9}"/>
          </ac:spMkLst>
        </pc:spChg>
        <pc:spChg chg="add mod">
          <ac:chgData name="Sandra Hilleard" userId="e6164155-d29c-4f9f-ba63-310940a2c1f7" providerId="ADAL" clId="{A7813C29-D0A6-454A-92F3-9C7E31C9601C}" dt="2021-11-02T03:50:12.609" v="4294" actId="20577"/>
          <ac:spMkLst>
            <pc:docMk/>
            <pc:sldMk cId="3071744005" sldId="555"/>
            <ac:spMk id="11" creationId="{E8B42964-A015-4765-A101-F00B4C285DB9}"/>
          </ac:spMkLst>
        </pc:spChg>
        <pc:graphicFrameChg chg="add mod modGraphic">
          <ac:chgData name="Sandra Hilleard" userId="e6164155-d29c-4f9f-ba63-310940a2c1f7" providerId="ADAL" clId="{A7813C29-D0A6-454A-92F3-9C7E31C9601C}" dt="2021-11-02T03:38:42.873" v="3552" actId="767"/>
          <ac:graphicFrameMkLst>
            <pc:docMk/>
            <pc:sldMk cId="3071744005" sldId="555"/>
            <ac:graphicFrameMk id="9" creationId="{9EA37DE2-9D4C-45B9-898C-ED9464D64758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9D33C0-704F-4FC4-A882-27C683DB8913}" type="doc">
      <dgm:prSet loTypeId="urn:microsoft.com/office/officeart/2005/8/layout/vList5" loCatId="list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en-AU"/>
        </a:p>
      </dgm:t>
    </dgm:pt>
    <dgm:pt modelId="{9CC7C8F8-A81B-4DE3-BE0D-7958CFA92D0D}">
      <dgm:prSet phldrT="[Text]"/>
      <dgm:spPr/>
      <dgm:t>
        <a:bodyPr/>
        <a:lstStyle/>
        <a:p>
          <a:r>
            <a:rPr lang="en-US" dirty="0"/>
            <a:t>Specific</a:t>
          </a:r>
          <a:endParaRPr lang="en-AU" dirty="0"/>
        </a:p>
      </dgm:t>
    </dgm:pt>
    <dgm:pt modelId="{6F386C65-F403-4BE1-BDEF-27325AEF57AF}" type="parTrans" cxnId="{D24CBE99-D2C2-4FB2-B8DE-2E268D63C08D}">
      <dgm:prSet/>
      <dgm:spPr/>
      <dgm:t>
        <a:bodyPr/>
        <a:lstStyle/>
        <a:p>
          <a:endParaRPr lang="en-AU"/>
        </a:p>
      </dgm:t>
    </dgm:pt>
    <dgm:pt modelId="{22146A50-D432-45C9-A774-19E8F702DAF2}" type="sibTrans" cxnId="{D24CBE99-D2C2-4FB2-B8DE-2E268D63C08D}">
      <dgm:prSet/>
      <dgm:spPr/>
      <dgm:t>
        <a:bodyPr/>
        <a:lstStyle/>
        <a:p>
          <a:endParaRPr lang="en-AU"/>
        </a:p>
      </dgm:t>
    </dgm:pt>
    <dgm:pt modelId="{E4AD1139-A197-4EAE-B630-1AF087EBF17A}">
      <dgm:prSet phldrT="[Text]"/>
      <dgm:spPr/>
      <dgm:t>
        <a:bodyPr/>
        <a:lstStyle/>
        <a:p>
          <a:r>
            <a:rPr lang="en-US" dirty="0"/>
            <a:t>Define as clearly as possible</a:t>
          </a:r>
          <a:endParaRPr lang="en-AU" dirty="0"/>
        </a:p>
      </dgm:t>
    </dgm:pt>
    <dgm:pt modelId="{8321E4B9-CA20-430D-9B71-15EF9E7C459E}" type="parTrans" cxnId="{C56BD246-796E-49C2-A941-6001F8C95B56}">
      <dgm:prSet/>
      <dgm:spPr/>
      <dgm:t>
        <a:bodyPr/>
        <a:lstStyle/>
        <a:p>
          <a:endParaRPr lang="en-AU"/>
        </a:p>
      </dgm:t>
    </dgm:pt>
    <dgm:pt modelId="{E8BF415C-BEAB-4067-98CF-CA83C23D982C}" type="sibTrans" cxnId="{C56BD246-796E-49C2-A941-6001F8C95B56}">
      <dgm:prSet/>
      <dgm:spPr/>
      <dgm:t>
        <a:bodyPr/>
        <a:lstStyle/>
        <a:p>
          <a:endParaRPr lang="en-AU"/>
        </a:p>
      </dgm:t>
    </dgm:pt>
    <dgm:pt modelId="{E940C4DD-7B53-4CBE-B4DA-7F4E844532D0}">
      <dgm:prSet phldrT="[Text]"/>
      <dgm:spPr/>
      <dgm:t>
        <a:bodyPr/>
        <a:lstStyle/>
        <a:p>
          <a:r>
            <a:rPr lang="en-US" dirty="0"/>
            <a:t>Ask yourself: Why this goal?</a:t>
          </a:r>
          <a:endParaRPr lang="en-AU" dirty="0"/>
        </a:p>
      </dgm:t>
    </dgm:pt>
    <dgm:pt modelId="{1A2DEE8B-121F-4AAB-8518-25992A170AA8}" type="parTrans" cxnId="{2012CDE3-8F00-446B-ADF3-98D183B6A757}">
      <dgm:prSet/>
      <dgm:spPr/>
      <dgm:t>
        <a:bodyPr/>
        <a:lstStyle/>
        <a:p>
          <a:endParaRPr lang="en-AU"/>
        </a:p>
      </dgm:t>
    </dgm:pt>
    <dgm:pt modelId="{1670B2F1-A5C0-47D8-8D5D-F34EEA5FB64E}" type="sibTrans" cxnId="{2012CDE3-8F00-446B-ADF3-98D183B6A757}">
      <dgm:prSet/>
      <dgm:spPr/>
      <dgm:t>
        <a:bodyPr/>
        <a:lstStyle/>
        <a:p>
          <a:endParaRPr lang="en-AU"/>
        </a:p>
      </dgm:t>
    </dgm:pt>
    <dgm:pt modelId="{89418FEF-408E-41BA-9114-31F9AB273E7B}">
      <dgm:prSet phldrT="[Text]"/>
      <dgm:spPr/>
      <dgm:t>
        <a:bodyPr/>
        <a:lstStyle/>
        <a:p>
          <a:r>
            <a:rPr lang="en-US" dirty="0"/>
            <a:t>Measurable</a:t>
          </a:r>
          <a:endParaRPr lang="en-AU" dirty="0"/>
        </a:p>
      </dgm:t>
    </dgm:pt>
    <dgm:pt modelId="{A8B710E1-5587-4B8E-A58A-1CBD6E840914}" type="parTrans" cxnId="{D6CF4A40-FD52-4312-9E3C-E3F1880884A7}">
      <dgm:prSet/>
      <dgm:spPr/>
      <dgm:t>
        <a:bodyPr/>
        <a:lstStyle/>
        <a:p>
          <a:endParaRPr lang="en-AU"/>
        </a:p>
      </dgm:t>
    </dgm:pt>
    <dgm:pt modelId="{2EF85A50-F8B3-4F2E-89B8-CBFFE8CFA940}" type="sibTrans" cxnId="{D6CF4A40-FD52-4312-9E3C-E3F1880884A7}">
      <dgm:prSet/>
      <dgm:spPr/>
      <dgm:t>
        <a:bodyPr/>
        <a:lstStyle/>
        <a:p>
          <a:endParaRPr lang="en-AU"/>
        </a:p>
      </dgm:t>
    </dgm:pt>
    <dgm:pt modelId="{310E4A64-B4C7-449A-BD2B-8FEC91B6C92B}">
      <dgm:prSet phldrT="[Text]"/>
      <dgm:spPr/>
      <dgm:t>
        <a:bodyPr/>
        <a:lstStyle/>
        <a:p>
          <a:r>
            <a:rPr lang="en-US" dirty="0"/>
            <a:t>How are you going to measure your achievements?</a:t>
          </a:r>
          <a:endParaRPr lang="en-AU" dirty="0"/>
        </a:p>
      </dgm:t>
    </dgm:pt>
    <dgm:pt modelId="{07071FC7-632A-4BC4-9344-1CCE03BB93C4}" type="parTrans" cxnId="{230F1986-9285-4C5D-8C1E-83425C30F991}">
      <dgm:prSet/>
      <dgm:spPr/>
      <dgm:t>
        <a:bodyPr/>
        <a:lstStyle/>
        <a:p>
          <a:endParaRPr lang="en-AU"/>
        </a:p>
      </dgm:t>
    </dgm:pt>
    <dgm:pt modelId="{3FEC849A-F3D5-4107-A1BA-5877B0C94C82}" type="sibTrans" cxnId="{230F1986-9285-4C5D-8C1E-83425C30F991}">
      <dgm:prSet/>
      <dgm:spPr/>
      <dgm:t>
        <a:bodyPr/>
        <a:lstStyle/>
        <a:p>
          <a:endParaRPr lang="en-AU"/>
        </a:p>
      </dgm:t>
    </dgm:pt>
    <dgm:pt modelId="{F8E769ED-7E90-4A51-AE38-EF64126DB741}">
      <dgm:prSet phldrT="[Text]"/>
      <dgm:spPr/>
      <dgm:t>
        <a:bodyPr/>
        <a:lstStyle/>
        <a:p>
          <a:r>
            <a:rPr lang="en-US" dirty="0"/>
            <a:t>How do you know you are on the right track?</a:t>
          </a:r>
          <a:endParaRPr lang="en-AU" dirty="0"/>
        </a:p>
      </dgm:t>
    </dgm:pt>
    <dgm:pt modelId="{5C5368B1-223D-41C5-A1FE-CEC2F43CA4F3}" type="parTrans" cxnId="{EC035360-71A8-4B56-B1A6-3456E4BFB4FA}">
      <dgm:prSet/>
      <dgm:spPr/>
      <dgm:t>
        <a:bodyPr/>
        <a:lstStyle/>
        <a:p>
          <a:endParaRPr lang="en-AU"/>
        </a:p>
      </dgm:t>
    </dgm:pt>
    <dgm:pt modelId="{8E00C5D7-920B-4598-AE98-0F220ED9D3C6}" type="sibTrans" cxnId="{EC035360-71A8-4B56-B1A6-3456E4BFB4FA}">
      <dgm:prSet/>
      <dgm:spPr/>
      <dgm:t>
        <a:bodyPr/>
        <a:lstStyle/>
        <a:p>
          <a:endParaRPr lang="en-AU"/>
        </a:p>
      </dgm:t>
    </dgm:pt>
    <dgm:pt modelId="{5CDB061E-5C5A-4BC6-9C32-E21B2D5310CD}">
      <dgm:prSet phldrT="[Text]"/>
      <dgm:spPr/>
      <dgm:t>
        <a:bodyPr/>
        <a:lstStyle/>
        <a:p>
          <a:r>
            <a:rPr lang="en-US" dirty="0"/>
            <a:t>Achievable</a:t>
          </a:r>
          <a:endParaRPr lang="en-AU" dirty="0"/>
        </a:p>
      </dgm:t>
    </dgm:pt>
    <dgm:pt modelId="{70F4C1EF-B7F4-4FF8-A828-1770379D9E07}" type="parTrans" cxnId="{21007589-E49B-41E0-BA8B-1ED9D108F600}">
      <dgm:prSet/>
      <dgm:spPr/>
      <dgm:t>
        <a:bodyPr/>
        <a:lstStyle/>
        <a:p>
          <a:endParaRPr lang="en-AU"/>
        </a:p>
      </dgm:t>
    </dgm:pt>
    <dgm:pt modelId="{348F62E5-96C9-4A78-950C-4C9945A94F26}" type="sibTrans" cxnId="{21007589-E49B-41E0-BA8B-1ED9D108F600}">
      <dgm:prSet/>
      <dgm:spPr/>
      <dgm:t>
        <a:bodyPr/>
        <a:lstStyle/>
        <a:p>
          <a:endParaRPr lang="en-AU"/>
        </a:p>
      </dgm:t>
    </dgm:pt>
    <dgm:pt modelId="{1C23AAFE-1ABF-4ED2-8D26-089FA55CA085}">
      <dgm:prSet phldrT="[Text]"/>
      <dgm:spPr/>
      <dgm:t>
        <a:bodyPr/>
        <a:lstStyle/>
        <a:p>
          <a:r>
            <a:rPr lang="en-US" dirty="0"/>
            <a:t>Do you have what you need to achieve the goal?</a:t>
          </a:r>
          <a:endParaRPr lang="en-AU" dirty="0"/>
        </a:p>
      </dgm:t>
    </dgm:pt>
    <dgm:pt modelId="{9F922CBE-5872-445F-B44E-F1CA7CB57B3C}" type="parTrans" cxnId="{E684E5C4-7064-42DA-BDCB-216126AE4252}">
      <dgm:prSet/>
      <dgm:spPr/>
      <dgm:t>
        <a:bodyPr/>
        <a:lstStyle/>
        <a:p>
          <a:endParaRPr lang="en-AU"/>
        </a:p>
      </dgm:t>
    </dgm:pt>
    <dgm:pt modelId="{74C8C87C-14C8-46BF-B330-B6065059128F}" type="sibTrans" cxnId="{E684E5C4-7064-42DA-BDCB-216126AE4252}">
      <dgm:prSet/>
      <dgm:spPr/>
      <dgm:t>
        <a:bodyPr/>
        <a:lstStyle/>
        <a:p>
          <a:endParaRPr lang="en-AU"/>
        </a:p>
      </dgm:t>
    </dgm:pt>
    <dgm:pt modelId="{08C4A95B-2F81-4F95-A6C8-975758453E5E}">
      <dgm:prSet phldrT="[Text]"/>
      <dgm:spPr/>
      <dgm:t>
        <a:bodyPr/>
        <a:lstStyle/>
        <a:p>
          <a:r>
            <a:rPr lang="en-US" dirty="0"/>
            <a:t>Can you get what you need to achieve the goal?</a:t>
          </a:r>
          <a:endParaRPr lang="en-AU" dirty="0"/>
        </a:p>
      </dgm:t>
    </dgm:pt>
    <dgm:pt modelId="{5B01F583-B50D-4A65-8A32-AF28577A5611}" type="parTrans" cxnId="{9F18042B-188B-495C-934D-321A868EEDAD}">
      <dgm:prSet/>
      <dgm:spPr/>
      <dgm:t>
        <a:bodyPr/>
        <a:lstStyle/>
        <a:p>
          <a:endParaRPr lang="en-AU"/>
        </a:p>
      </dgm:t>
    </dgm:pt>
    <dgm:pt modelId="{F3CD31B3-8736-4B73-ABFD-69D6F4220310}" type="sibTrans" cxnId="{9F18042B-188B-495C-934D-321A868EEDAD}">
      <dgm:prSet/>
      <dgm:spPr/>
      <dgm:t>
        <a:bodyPr/>
        <a:lstStyle/>
        <a:p>
          <a:endParaRPr lang="en-AU"/>
        </a:p>
      </dgm:t>
    </dgm:pt>
    <dgm:pt modelId="{D0BFADEB-F211-4F8E-8787-837FFB35D49B}">
      <dgm:prSet phldrT="[Text]"/>
      <dgm:spPr/>
      <dgm:t>
        <a:bodyPr/>
        <a:lstStyle/>
        <a:p>
          <a:r>
            <a:rPr lang="en-US" dirty="0"/>
            <a:t>Realistic</a:t>
          </a:r>
          <a:endParaRPr lang="en-AU" dirty="0"/>
        </a:p>
      </dgm:t>
    </dgm:pt>
    <dgm:pt modelId="{153EB91B-1C61-443A-AD9E-FB34C32BE2C6}" type="parTrans" cxnId="{6E021DAB-3214-4F40-95FC-803D53A9BFD5}">
      <dgm:prSet/>
      <dgm:spPr/>
      <dgm:t>
        <a:bodyPr/>
        <a:lstStyle/>
        <a:p>
          <a:endParaRPr lang="en-AU"/>
        </a:p>
      </dgm:t>
    </dgm:pt>
    <dgm:pt modelId="{C0A21AB1-86D3-47C4-8385-1B127C2C1EED}" type="sibTrans" cxnId="{6E021DAB-3214-4F40-95FC-803D53A9BFD5}">
      <dgm:prSet/>
      <dgm:spPr/>
      <dgm:t>
        <a:bodyPr/>
        <a:lstStyle/>
        <a:p>
          <a:endParaRPr lang="en-AU"/>
        </a:p>
      </dgm:t>
    </dgm:pt>
    <dgm:pt modelId="{AC5EFDCC-413B-44F2-B351-58C2E7B25846}">
      <dgm:prSet phldrT="[Text]"/>
      <dgm:spPr/>
      <dgm:t>
        <a:bodyPr/>
        <a:lstStyle/>
        <a:p>
          <a:r>
            <a:rPr lang="en-US" dirty="0"/>
            <a:t>Time bound</a:t>
          </a:r>
          <a:endParaRPr lang="en-AU" dirty="0"/>
        </a:p>
      </dgm:t>
    </dgm:pt>
    <dgm:pt modelId="{91E72728-8525-4F3F-9860-58EC0ACC109B}" type="parTrans" cxnId="{9537BF3C-7535-433C-B46B-654E5F1DF81F}">
      <dgm:prSet/>
      <dgm:spPr/>
      <dgm:t>
        <a:bodyPr/>
        <a:lstStyle/>
        <a:p>
          <a:endParaRPr lang="en-AU"/>
        </a:p>
      </dgm:t>
    </dgm:pt>
    <dgm:pt modelId="{1093D138-B6A8-465E-9C8C-1968451AD0D1}" type="sibTrans" cxnId="{9537BF3C-7535-433C-B46B-654E5F1DF81F}">
      <dgm:prSet/>
      <dgm:spPr/>
      <dgm:t>
        <a:bodyPr/>
        <a:lstStyle/>
        <a:p>
          <a:endParaRPr lang="en-AU"/>
        </a:p>
      </dgm:t>
    </dgm:pt>
    <dgm:pt modelId="{CB0F028D-0FC6-465D-90F8-1BBB21979737}">
      <dgm:prSet phldrT="[Text]"/>
      <dgm:spPr/>
      <dgm:t>
        <a:bodyPr/>
        <a:lstStyle/>
        <a:p>
          <a:r>
            <a:rPr lang="en-US" dirty="0"/>
            <a:t>Is the goal realistically achievable?</a:t>
          </a:r>
          <a:endParaRPr lang="en-AU" dirty="0"/>
        </a:p>
      </dgm:t>
    </dgm:pt>
    <dgm:pt modelId="{BFAEBA35-1860-4271-9632-FB95FA076269}" type="parTrans" cxnId="{B700BC3F-BDA0-40B3-A795-5CD64CD63FB3}">
      <dgm:prSet/>
      <dgm:spPr/>
      <dgm:t>
        <a:bodyPr/>
        <a:lstStyle/>
        <a:p>
          <a:endParaRPr lang="en-AU"/>
        </a:p>
      </dgm:t>
    </dgm:pt>
    <dgm:pt modelId="{00D57C2A-EE74-4B63-9B0A-114F5939E4A7}" type="sibTrans" cxnId="{B700BC3F-BDA0-40B3-A795-5CD64CD63FB3}">
      <dgm:prSet/>
      <dgm:spPr/>
      <dgm:t>
        <a:bodyPr/>
        <a:lstStyle/>
        <a:p>
          <a:endParaRPr lang="en-AU"/>
        </a:p>
      </dgm:t>
    </dgm:pt>
    <dgm:pt modelId="{FB3C6CF6-0193-450F-ACFA-6781689756C1}">
      <dgm:prSet phldrT="[Text]"/>
      <dgm:spPr/>
      <dgm:t>
        <a:bodyPr/>
        <a:lstStyle/>
        <a:p>
          <a:r>
            <a:rPr lang="en-US" dirty="0"/>
            <a:t>When do you want or need to have achieved it by?</a:t>
          </a:r>
          <a:endParaRPr lang="en-AU" dirty="0"/>
        </a:p>
      </dgm:t>
    </dgm:pt>
    <dgm:pt modelId="{8D7F25C5-CF1F-494E-9043-3F656864EE88}" type="parTrans" cxnId="{1C14E5E4-6660-4036-A61B-DE7F54C39D82}">
      <dgm:prSet/>
      <dgm:spPr/>
      <dgm:t>
        <a:bodyPr/>
        <a:lstStyle/>
        <a:p>
          <a:endParaRPr lang="en-AU"/>
        </a:p>
      </dgm:t>
    </dgm:pt>
    <dgm:pt modelId="{A84DEFDF-1654-41D5-B2E2-831D117E5B06}" type="sibTrans" cxnId="{1C14E5E4-6660-4036-A61B-DE7F54C39D82}">
      <dgm:prSet/>
      <dgm:spPr/>
      <dgm:t>
        <a:bodyPr/>
        <a:lstStyle/>
        <a:p>
          <a:endParaRPr lang="en-AU"/>
        </a:p>
      </dgm:t>
    </dgm:pt>
    <dgm:pt modelId="{4795CE7D-C009-4931-8198-D4C09201FE04}">
      <dgm:prSet phldrT="[Text]"/>
      <dgm:spPr/>
      <dgm:t>
        <a:bodyPr/>
        <a:lstStyle/>
        <a:p>
          <a:r>
            <a:rPr lang="en-US" dirty="0"/>
            <a:t>Do you need to adjust or revise the goal?</a:t>
          </a:r>
          <a:endParaRPr lang="en-AU" dirty="0"/>
        </a:p>
      </dgm:t>
    </dgm:pt>
    <dgm:pt modelId="{C031CD99-2C91-48C4-B01C-952265763891}" type="parTrans" cxnId="{F34F960A-F3FE-43B0-B6F3-980CE6D4E33F}">
      <dgm:prSet/>
      <dgm:spPr/>
      <dgm:t>
        <a:bodyPr/>
        <a:lstStyle/>
        <a:p>
          <a:endParaRPr lang="en-AU"/>
        </a:p>
      </dgm:t>
    </dgm:pt>
    <dgm:pt modelId="{99C2B0C5-7BDF-424D-AFD7-F92157A43974}" type="sibTrans" cxnId="{F34F960A-F3FE-43B0-B6F3-980CE6D4E33F}">
      <dgm:prSet/>
      <dgm:spPr/>
      <dgm:t>
        <a:bodyPr/>
        <a:lstStyle/>
        <a:p>
          <a:endParaRPr lang="en-AU"/>
        </a:p>
      </dgm:t>
    </dgm:pt>
    <dgm:pt modelId="{3D13068B-A2E4-4D64-A582-AF020FE5A128}">
      <dgm:prSet phldrT="[Text]"/>
      <dgm:spPr/>
      <dgm:t>
        <a:bodyPr/>
        <a:lstStyle/>
        <a:p>
          <a:r>
            <a:rPr lang="en-US" dirty="0"/>
            <a:t>Why did you pick that date?</a:t>
          </a:r>
          <a:endParaRPr lang="en-AU" dirty="0"/>
        </a:p>
      </dgm:t>
    </dgm:pt>
    <dgm:pt modelId="{A22FB6F7-4F1D-451A-8FFA-A9FB7CB7B7A1}" type="parTrans" cxnId="{75B1EBB6-F97A-43E2-80C6-D8B225101D66}">
      <dgm:prSet/>
      <dgm:spPr/>
      <dgm:t>
        <a:bodyPr/>
        <a:lstStyle/>
        <a:p>
          <a:endParaRPr lang="en-AU"/>
        </a:p>
      </dgm:t>
    </dgm:pt>
    <dgm:pt modelId="{CFE0A734-6D59-453A-819C-1CFA35058E42}" type="sibTrans" cxnId="{75B1EBB6-F97A-43E2-80C6-D8B225101D66}">
      <dgm:prSet/>
      <dgm:spPr/>
      <dgm:t>
        <a:bodyPr/>
        <a:lstStyle/>
        <a:p>
          <a:endParaRPr lang="en-AU"/>
        </a:p>
      </dgm:t>
    </dgm:pt>
    <dgm:pt modelId="{96D05254-3751-43F7-9F8F-23CF8A63504F}" type="pres">
      <dgm:prSet presAssocID="{659D33C0-704F-4FC4-A882-27C683DB8913}" presName="Name0" presStyleCnt="0">
        <dgm:presLayoutVars>
          <dgm:dir/>
          <dgm:animLvl val="lvl"/>
          <dgm:resizeHandles val="exact"/>
        </dgm:presLayoutVars>
      </dgm:prSet>
      <dgm:spPr/>
    </dgm:pt>
    <dgm:pt modelId="{1CEAB694-70D6-433D-AF43-B029925D34D1}" type="pres">
      <dgm:prSet presAssocID="{9CC7C8F8-A81B-4DE3-BE0D-7958CFA92D0D}" presName="linNode" presStyleCnt="0"/>
      <dgm:spPr/>
    </dgm:pt>
    <dgm:pt modelId="{88F51625-4852-4813-96B7-498283EBB1FF}" type="pres">
      <dgm:prSet presAssocID="{9CC7C8F8-A81B-4DE3-BE0D-7958CFA92D0D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FB00A301-4D2E-4C6E-9C35-EF40DE5FF9EA}" type="pres">
      <dgm:prSet presAssocID="{9CC7C8F8-A81B-4DE3-BE0D-7958CFA92D0D}" presName="descendantText" presStyleLbl="alignAccFollowNode1" presStyleIdx="0" presStyleCnt="5">
        <dgm:presLayoutVars>
          <dgm:bulletEnabled val="1"/>
        </dgm:presLayoutVars>
      </dgm:prSet>
      <dgm:spPr/>
    </dgm:pt>
    <dgm:pt modelId="{D2EAFDA3-67D2-4F6F-973B-6E5FD8A1A597}" type="pres">
      <dgm:prSet presAssocID="{22146A50-D432-45C9-A774-19E8F702DAF2}" presName="sp" presStyleCnt="0"/>
      <dgm:spPr/>
    </dgm:pt>
    <dgm:pt modelId="{D9E1056A-F6E5-40DE-8880-65A879236A52}" type="pres">
      <dgm:prSet presAssocID="{89418FEF-408E-41BA-9114-31F9AB273E7B}" presName="linNode" presStyleCnt="0"/>
      <dgm:spPr/>
    </dgm:pt>
    <dgm:pt modelId="{051D8A4E-6799-4953-B9FC-E755400A20F0}" type="pres">
      <dgm:prSet presAssocID="{89418FEF-408E-41BA-9114-31F9AB273E7B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1D2F384F-49D0-4044-854E-CF1D80B0D989}" type="pres">
      <dgm:prSet presAssocID="{89418FEF-408E-41BA-9114-31F9AB273E7B}" presName="descendantText" presStyleLbl="alignAccFollowNode1" presStyleIdx="1" presStyleCnt="5">
        <dgm:presLayoutVars>
          <dgm:bulletEnabled val="1"/>
        </dgm:presLayoutVars>
      </dgm:prSet>
      <dgm:spPr/>
    </dgm:pt>
    <dgm:pt modelId="{1733B400-F5B2-463D-97C5-B73146D30925}" type="pres">
      <dgm:prSet presAssocID="{2EF85A50-F8B3-4F2E-89B8-CBFFE8CFA940}" presName="sp" presStyleCnt="0"/>
      <dgm:spPr/>
    </dgm:pt>
    <dgm:pt modelId="{2A762323-657B-4B9C-9B9D-DF1EED4D0585}" type="pres">
      <dgm:prSet presAssocID="{5CDB061E-5C5A-4BC6-9C32-E21B2D5310CD}" presName="linNode" presStyleCnt="0"/>
      <dgm:spPr/>
    </dgm:pt>
    <dgm:pt modelId="{F34DC1E6-0B42-4DB8-A0C8-14A039FE6979}" type="pres">
      <dgm:prSet presAssocID="{5CDB061E-5C5A-4BC6-9C32-E21B2D5310CD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9E893D32-2D6C-48AE-A131-87A3A9290879}" type="pres">
      <dgm:prSet presAssocID="{5CDB061E-5C5A-4BC6-9C32-E21B2D5310CD}" presName="descendantText" presStyleLbl="alignAccFollowNode1" presStyleIdx="2" presStyleCnt="5">
        <dgm:presLayoutVars>
          <dgm:bulletEnabled val="1"/>
        </dgm:presLayoutVars>
      </dgm:prSet>
      <dgm:spPr/>
    </dgm:pt>
    <dgm:pt modelId="{3A9E81F0-2355-4049-8947-1EEF2FF5FFF3}" type="pres">
      <dgm:prSet presAssocID="{348F62E5-96C9-4A78-950C-4C9945A94F26}" presName="sp" presStyleCnt="0"/>
      <dgm:spPr/>
    </dgm:pt>
    <dgm:pt modelId="{D39C0AEC-E392-4FE0-B994-8ACD8D0715FE}" type="pres">
      <dgm:prSet presAssocID="{D0BFADEB-F211-4F8E-8787-837FFB35D49B}" presName="linNode" presStyleCnt="0"/>
      <dgm:spPr/>
    </dgm:pt>
    <dgm:pt modelId="{0FE6D5F9-EF1A-453F-B3A4-2A38F3608300}" type="pres">
      <dgm:prSet presAssocID="{D0BFADEB-F211-4F8E-8787-837FFB35D49B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01992CC4-6695-453F-9218-F85F0C01C42B}" type="pres">
      <dgm:prSet presAssocID="{D0BFADEB-F211-4F8E-8787-837FFB35D49B}" presName="descendantText" presStyleLbl="alignAccFollowNode1" presStyleIdx="3" presStyleCnt="5">
        <dgm:presLayoutVars>
          <dgm:bulletEnabled val="1"/>
        </dgm:presLayoutVars>
      </dgm:prSet>
      <dgm:spPr/>
    </dgm:pt>
    <dgm:pt modelId="{F9C3ACE9-BC18-45C3-8CE0-214AD14D34B1}" type="pres">
      <dgm:prSet presAssocID="{C0A21AB1-86D3-47C4-8385-1B127C2C1EED}" presName="sp" presStyleCnt="0"/>
      <dgm:spPr/>
    </dgm:pt>
    <dgm:pt modelId="{4F9810C9-D106-46BC-AA79-0934973C45C3}" type="pres">
      <dgm:prSet presAssocID="{AC5EFDCC-413B-44F2-B351-58C2E7B25846}" presName="linNode" presStyleCnt="0"/>
      <dgm:spPr/>
    </dgm:pt>
    <dgm:pt modelId="{7FA6377B-3946-48FA-8876-A97586D2D091}" type="pres">
      <dgm:prSet presAssocID="{AC5EFDCC-413B-44F2-B351-58C2E7B25846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12ADCB56-C336-4D80-B456-8516D42EC4CC}" type="pres">
      <dgm:prSet presAssocID="{AC5EFDCC-413B-44F2-B351-58C2E7B2584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AFA77801-7430-453D-AD20-B5016FD131D3}" type="presOf" srcId="{E4AD1139-A197-4EAE-B630-1AF087EBF17A}" destId="{FB00A301-4D2E-4C6E-9C35-EF40DE5FF9EA}" srcOrd="0" destOrd="0" presId="urn:microsoft.com/office/officeart/2005/8/layout/vList5"/>
    <dgm:cxn modelId="{F34F960A-F3FE-43B0-B6F3-980CE6D4E33F}" srcId="{D0BFADEB-F211-4F8E-8787-837FFB35D49B}" destId="{4795CE7D-C009-4931-8198-D4C09201FE04}" srcOrd="1" destOrd="0" parTransId="{C031CD99-2C91-48C4-B01C-952265763891}" sibTransId="{99C2B0C5-7BDF-424D-AFD7-F92157A43974}"/>
    <dgm:cxn modelId="{2162DE0D-1ACF-4DEB-8242-65BE76DDA7A5}" type="presOf" srcId="{310E4A64-B4C7-449A-BD2B-8FEC91B6C92B}" destId="{1D2F384F-49D0-4044-854E-CF1D80B0D989}" srcOrd="0" destOrd="0" presId="urn:microsoft.com/office/officeart/2005/8/layout/vList5"/>
    <dgm:cxn modelId="{C103FA10-6EF3-46E3-AEDC-60D9750E5E3A}" type="presOf" srcId="{5CDB061E-5C5A-4BC6-9C32-E21B2D5310CD}" destId="{F34DC1E6-0B42-4DB8-A0C8-14A039FE6979}" srcOrd="0" destOrd="0" presId="urn:microsoft.com/office/officeart/2005/8/layout/vList5"/>
    <dgm:cxn modelId="{A4F87123-32DB-479E-9B94-006E36C227F7}" type="presOf" srcId="{1C23AAFE-1ABF-4ED2-8D26-089FA55CA085}" destId="{9E893D32-2D6C-48AE-A131-87A3A9290879}" srcOrd="0" destOrd="0" presId="urn:microsoft.com/office/officeart/2005/8/layout/vList5"/>
    <dgm:cxn modelId="{9F18042B-188B-495C-934D-321A868EEDAD}" srcId="{5CDB061E-5C5A-4BC6-9C32-E21B2D5310CD}" destId="{08C4A95B-2F81-4F95-A6C8-975758453E5E}" srcOrd="1" destOrd="0" parTransId="{5B01F583-B50D-4A65-8A32-AF28577A5611}" sibTransId="{F3CD31B3-8736-4B73-ABFD-69D6F4220310}"/>
    <dgm:cxn modelId="{6EC23632-EFEB-4E01-966D-89E9BD060989}" type="presOf" srcId="{FB3C6CF6-0193-450F-ACFA-6781689756C1}" destId="{12ADCB56-C336-4D80-B456-8516D42EC4CC}" srcOrd="0" destOrd="0" presId="urn:microsoft.com/office/officeart/2005/8/layout/vList5"/>
    <dgm:cxn modelId="{9537BF3C-7535-433C-B46B-654E5F1DF81F}" srcId="{659D33C0-704F-4FC4-A882-27C683DB8913}" destId="{AC5EFDCC-413B-44F2-B351-58C2E7B25846}" srcOrd="4" destOrd="0" parTransId="{91E72728-8525-4F3F-9860-58EC0ACC109B}" sibTransId="{1093D138-B6A8-465E-9C8C-1968451AD0D1}"/>
    <dgm:cxn modelId="{B700BC3F-BDA0-40B3-A795-5CD64CD63FB3}" srcId="{D0BFADEB-F211-4F8E-8787-837FFB35D49B}" destId="{CB0F028D-0FC6-465D-90F8-1BBB21979737}" srcOrd="0" destOrd="0" parTransId="{BFAEBA35-1860-4271-9632-FB95FA076269}" sibTransId="{00D57C2A-EE74-4B63-9B0A-114F5939E4A7}"/>
    <dgm:cxn modelId="{D6CF4A40-FD52-4312-9E3C-E3F1880884A7}" srcId="{659D33C0-704F-4FC4-A882-27C683DB8913}" destId="{89418FEF-408E-41BA-9114-31F9AB273E7B}" srcOrd="1" destOrd="0" parTransId="{A8B710E1-5587-4B8E-A58A-1CBD6E840914}" sibTransId="{2EF85A50-F8B3-4F2E-89B8-CBFFE8CFA940}"/>
    <dgm:cxn modelId="{EC035360-71A8-4B56-B1A6-3456E4BFB4FA}" srcId="{89418FEF-408E-41BA-9114-31F9AB273E7B}" destId="{F8E769ED-7E90-4A51-AE38-EF64126DB741}" srcOrd="1" destOrd="0" parTransId="{5C5368B1-223D-41C5-A1FE-CEC2F43CA4F3}" sibTransId="{8E00C5D7-920B-4598-AE98-0F220ED9D3C6}"/>
    <dgm:cxn modelId="{86275760-D022-4168-B595-8689CFF08330}" type="presOf" srcId="{659D33C0-704F-4FC4-A882-27C683DB8913}" destId="{96D05254-3751-43F7-9F8F-23CF8A63504F}" srcOrd="0" destOrd="0" presId="urn:microsoft.com/office/officeart/2005/8/layout/vList5"/>
    <dgm:cxn modelId="{4C4E8963-7046-48A6-97BC-0EC3700C2138}" type="presOf" srcId="{F8E769ED-7E90-4A51-AE38-EF64126DB741}" destId="{1D2F384F-49D0-4044-854E-CF1D80B0D989}" srcOrd="0" destOrd="1" presId="urn:microsoft.com/office/officeart/2005/8/layout/vList5"/>
    <dgm:cxn modelId="{C56BD246-796E-49C2-A941-6001F8C95B56}" srcId="{9CC7C8F8-A81B-4DE3-BE0D-7958CFA92D0D}" destId="{E4AD1139-A197-4EAE-B630-1AF087EBF17A}" srcOrd="0" destOrd="0" parTransId="{8321E4B9-CA20-430D-9B71-15EF9E7C459E}" sibTransId="{E8BF415C-BEAB-4067-98CF-CA83C23D982C}"/>
    <dgm:cxn modelId="{8754E853-1F91-42C1-AE09-164371A65EB1}" type="presOf" srcId="{9CC7C8F8-A81B-4DE3-BE0D-7958CFA92D0D}" destId="{88F51625-4852-4813-96B7-498283EBB1FF}" srcOrd="0" destOrd="0" presId="urn:microsoft.com/office/officeart/2005/8/layout/vList5"/>
    <dgm:cxn modelId="{5E498781-C30A-46AB-9B08-7196F98F822F}" type="presOf" srcId="{89418FEF-408E-41BA-9114-31F9AB273E7B}" destId="{051D8A4E-6799-4953-B9FC-E755400A20F0}" srcOrd="0" destOrd="0" presId="urn:microsoft.com/office/officeart/2005/8/layout/vList5"/>
    <dgm:cxn modelId="{230F1986-9285-4C5D-8C1E-83425C30F991}" srcId="{89418FEF-408E-41BA-9114-31F9AB273E7B}" destId="{310E4A64-B4C7-449A-BD2B-8FEC91B6C92B}" srcOrd="0" destOrd="0" parTransId="{07071FC7-632A-4BC4-9344-1CCE03BB93C4}" sibTransId="{3FEC849A-F3D5-4107-A1BA-5877B0C94C82}"/>
    <dgm:cxn modelId="{21007589-E49B-41E0-BA8B-1ED9D108F600}" srcId="{659D33C0-704F-4FC4-A882-27C683DB8913}" destId="{5CDB061E-5C5A-4BC6-9C32-E21B2D5310CD}" srcOrd="2" destOrd="0" parTransId="{70F4C1EF-B7F4-4FF8-A828-1770379D9E07}" sibTransId="{348F62E5-96C9-4A78-950C-4C9945A94F26}"/>
    <dgm:cxn modelId="{2B71D989-A274-47DB-AA1B-9DACC3596536}" type="presOf" srcId="{4795CE7D-C009-4931-8198-D4C09201FE04}" destId="{01992CC4-6695-453F-9218-F85F0C01C42B}" srcOrd="0" destOrd="1" presId="urn:microsoft.com/office/officeart/2005/8/layout/vList5"/>
    <dgm:cxn modelId="{D24CBE99-D2C2-4FB2-B8DE-2E268D63C08D}" srcId="{659D33C0-704F-4FC4-A882-27C683DB8913}" destId="{9CC7C8F8-A81B-4DE3-BE0D-7958CFA92D0D}" srcOrd="0" destOrd="0" parTransId="{6F386C65-F403-4BE1-BDEF-27325AEF57AF}" sibTransId="{22146A50-D432-45C9-A774-19E8F702DAF2}"/>
    <dgm:cxn modelId="{AD28C8A0-1B12-4A8D-A5D2-9D9FE684A841}" type="presOf" srcId="{CB0F028D-0FC6-465D-90F8-1BBB21979737}" destId="{01992CC4-6695-453F-9218-F85F0C01C42B}" srcOrd="0" destOrd="0" presId="urn:microsoft.com/office/officeart/2005/8/layout/vList5"/>
    <dgm:cxn modelId="{6313C4A2-89B8-409E-88BB-F87CD253D320}" type="presOf" srcId="{AC5EFDCC-413B-44F2-B351-58C2E7B25846}" destId="{7FA6377B-3946-48FA-8876-A97586D2D091}" srcOrd="0" destOrd="0" presId="urn:microsoft.com/office/officeart/2005/8/layout/vList5"/>
    <dgm:cxn modelId="{6E021DAB-3214-4F40-95FC-803D53A9BFD5}" srcId="{659D33C0-704F-4FC4-A882-27C683DB8913}" destId="{D0BFADEB-F211-4F8E-8787-837FFB35D49B}" srcOrd="3" destOrd="0" parTransId="{153EB91B-1C61-443A-AD9E-FB34C32BE2C6}" sibTransId="{C0A21AB1-86D3-47C4-8385-1B127C2C1EED}"/>
    <dgm:cxn modelId="{3089DCB2-A65E-4EE2-BC87-728E517100AF}" type="presOf" srcId="{E940C4DD-7B53-4CBE-B4DA-7F4E844532D0}" destId="{FB00A301-4D2E-4C6E-9C35-EF40DE5FF9EA}" srcOrd="0" destOrd="1" presId="urn:microsoft.com/office/officeart/2005/8/layout/vList5"/>
    <dgm:cxn modelId="{75B1EBB6-F97A-43E2-80C6-D8B225101D66}" srcId="{AC5EFDCC-413B-44F2-B351-58C2E7B25846}" destId="{3D13068B-A2E4-4D64-A582-AF020FE5A128}" srcOrd="1" destOrd="0" parTransId="{A22FB6F7-4F1D-451A-8FFA-A9FB7CB7B7A1}" sibTransId="{CFE0A734-6D59-453A-819C-1CFA35058E42}"/>
    <dgm:cxn modelId="{E684E5C4-7064-42DA-BDCB-216126AE4252}" srcId="{5CDB061E-5C5A-4BC6-9C32-E21B2D5310CD}" destId="{1C23AAFE-1ABF-4ED2-8D26-089FA55CA085}" srcOrd="0" destOrd="0" parTransId="{9F922CBE-5872-445F-B44E-F1CA7CB57B3C}" sibTransId="{74C8C87C-14C8-46BF-B330-B6065059128F}"/>
    <dgm:cxn modelId="{ECFFFBC9-772B-44AA-8473-20DC166F61F1}" type="presOf" srcId="{D0BFADEB-F211-4F8E-8787-837FFB35D49B}" destId="{0FE6D5F9-EF1A-453F-B3A4-2A38F3608300}" srcOrd="0" destOrd="0" presId="urn:microsoft.com/office/officeart/2005/8/layout/vList5"/>
    <dgm:cxn modelId="{F862D9CE-D831-4A0D-B279-626292C44D06}" type="presOf" srcId="{3D13068B-A2E4-4D64-A582-AF020FE5A128}" destId="{12ADCB56-C336-4D80-B456-8516D42EC4CC}" srcOrd="0" destOrd="1" presId="urn:microsoft.com/office/officeart/2005/8/layout/vList5"/>
    <dgm:cxn modelId="{2012CDE3-8F00-446B-ADF3-98D183B6A757}" srcId="{9CC7C8F8-A81B-4DE3-BE0D-7958CFA92D0D}" destId="{E940C4DD-7B53-4CBE-B4DA-7F4E844532D0}" srcOrd="1" destOrd="0" parTransId="{1A2DEE8B-121F-4AAB-8518-25992A170AA8}" sibTransId="{1670B2F1-A5C0-47D8-8D5D-F34EEA5FB64E}"/>
    <dgm:cxn modelId="{1C14E5E4-6660-4036-A61B-DE7F54C39D82}" srcId="{AC5EFDCC-413B-44F2-B351-58C2E7B25846}" destId="{FB3C6CF6-0193-450F-ACFA-6781689756C1}" srcOrd="0" destOrd="0" parTransId="{8D7F25C5-CF1F-494E-9043-3F656864EE88}" sibTransId="{A84DEFDF-1654-41D5-B2E2-831D117E5B06}"/>
    <dgm:cxn modelId="{F19F3DF4-B708-4C07-BCD9-8686D17E118A}" type="presOf" srcId="{08C4A95B-2F81-4F95-A6C8-975758453E5E}" destId="{9E893D32-2D6C-48AE-A131-87A3A9290879}" srcOrd="0" destOrd="1" presId="urn:microsoft.com/office/officeart/2005/8/layout/vList5"/>
    <dgm:cxn modelId="{A5009614-214D-4ED5-88BD-B5255AFDE071}" type="presParOf" srcId="{96D05254-3751-43F7-9F8F-23CF8A63504F}" destId="{1CEAB694-70D6-433D-AF43-B029925D34D1}" srcOrd="0" destOrd="0" presId="urn:microsoft.com/office/officeart/2005/8/layout/vList5"/>
    <dgm:cxn modelId="{00422C66-CD79-4950-A1D6-F1FEA57B7D45}" type="presParOf" srcId="{1CEAB694-70D6-433D-AF43-B029925D34D1}" destId="{88F51625-4852-4813-96B7-498283EBB1FF}" srcOrd="0" destOrd="0" presId="urn:microsoft.com/office/officeart/2005/8/layout/vList5"/>
    <dgm:cxn modelId="{9912C4DB-850E-488E-A5C6-0420F7BABACE}" type="presParOf" srcId="{1CEAB694-70D6-433D-AF43-B029925D34D1}" destId="{FB00A301-4D2E-4C6E-9C35-EF40DE5FF9EA}" srcOrd="1" destOrd="0" presId="urn:microsoft.com/office/officeart/2005/8/layout/vList5"/>
    <dgm:cxn modelId="{7C495F15-2E18-4F1F-B0C5-292B0C30E68B}" type="presParOf" srcId="{96D05254-3751-43F7-9F8F-23CF8A63504F}" destId="{D2EAFDA3-67D2-4F6F-973B-6E5FD8A1A597}" srcOrd="1" destOrd="0" presId="urn:microsoft.com/office/officeart/2005/8/layout/vList5"/>
    <dgm:cxn modelId="{D73D90CC-A12D-42BE-9AE1-38F8E14DE657}" type="presParOf" srcId="{96D05254-3751-43F7-9F8F-23CF8A63504F}" destId="{D9E1056A-F6E5-40DE-8880-65A879236A52}" srcOrd="2" destOrd="0" presId="urn:microsoft.com/office/officeart/2005/8/layout/vList5"/>
    <dgm:cxn modelId="{50E73D9C-B12D-47CE-8D52-D71846191CE2}" type="presParOf" srcId="{D9E1056A-F6E5-40DE-8880-65A879236A52}" destId="{051D8A4E-6799-4953-B9FC-E755400A20F0}" srcOrd="0" destOrd="0" presId="urn:microsoft.com/office/officeart/2005/8/layout/vList5"/>
    <dgm:cxn modelId="{E90FB8F3-C5BD-4468-B733-B4296D90237B}" type="presParOf" srcId="{D9E1056A-F6E5-40DE-8880-65A879236A52}" destId="{1D2F384F-49D0-4044-854E-CF1D80B0D989}" srcOrd="1" destOrd="0" presId="urn:microsoft.com/office/officeart/2005/8/layout/vList5"/>
    <dgm:cxn modelId="{0DA0D83E-ED0A-48D0-B5AD-89196416E046}" type="presParOf" srcId="{96D05254-3751-43F7-9F8F-23CF8A63504F}" destId="{1733B400-F5B2-463D-97C5-B73146D30925}" srcOrd="3" destOrd="0" presId="urn:microsoft.com/office/officeart/2005/8/layout/vList5"/>
    <dgm:cxn modelId="{CE0A59FC-2EA0-4502-A1A6-1A42C964DF12}" type="presParOf" srcId="{96D05254-3751-43F7-9F8F-23CF8A63504F}" destId="{2A762323-657B-4B9C-9B9D-DF1EED4D0585}" srcOrd="4" destOrd="0" presId="urn:microsoft.com/office/officeart/2005/8/layout/vList5"/>
    <dgm:cxn modelId="{1CF28ED7-D14D-47CC-A0CC-AD2BFF847BAB}" type="presParOf" srcId="{2A762323-657B-4B9C-9B9D-DF1EED4D0585}" destId="{F34DC1E6-0B42-4DB8-A0C8-14A039FE6979}" srcOrd="0" destOrd="0" presId="urn:microsoft.com/office/officeart/2005/8/layout/vList5"/>
    <dgm:cxn modelId="{886AEF1B-0B21-4C0D-9E42-5C5173647ED4}" type="presParOf" srcId="{2A762323-657B-4B9C-9B9D-DF1EED4D0585}" destId="{9E893D32-2D6C-48AE-A131-87A3A9290879}" srcOrd="1" destOrd="0" presId="urn:microsoft.com/office/officeart/2005/8/layout/vList5"/>
    <dgm:cxn modelId="{F6947954-2367-46A6-BF51-217190B12523}" type="presParOf" srcId="{96D05254-3751-43F7-9F8F-23CF8A63504F}" destId="{3A9E81F0-2355-4049-8947-1EEF2FF5FFF3}" srcOrd="5" destOrd="0" presId="urn:microsoft.com/office/officeart/2005/8/layout/vList5"/>
    <dgm:cxn modelId="{BB79E98B-E297-43CE-8B21-59CD6ABA38FD}" type="presParOf" srcId="{96D05254-3751-43F7-9F8F-23CF8A63504F}" destId="{D39C0AEC-E392-4FE0-B994-8ACD8D0715FE}" srcOrd="6" destOrd="0" presId="urn:microsoft.com/office/officeart/2005/8/layout/vList5"/>
    <dgm:cxn modelId="{0122DC35-0D52-4A46-91CE-0AAB215D0F94}" type="presParOf" srcId="{D39C0AEC-E392-4FE0-B994-8ACD8D0715FE}" destId="{0FE6D5F9-EF1A-453F-B3A4-2A38F3608300}" srcOrd="0" destOrd="0" presId="urn:microsoft.com/office/officeart/2005/8/layout/vList5"/>
    <dgm:cxn modelId="{80511088-5A08-45B4-8607-3E0E9298505C}" type="presParOf" srcId="{D39C0AEC-E392-4FE0-B994-8ACD8D0715FE}" destId="{01992CC4-6695-453F-9218-F85F0C01C42B}" srcOrd="1" destOrd="0" presId="urn:microsoft.com/office/officeart/2005/8/layout/vList5"/>
    <dgm:cxn modelId="{F5B32778-DE63-42DD-ABCF-0671CD9BF4E3}" type="presParOf" srcId="{96D05254-3751-43F7-9F8F-23CF8A63504F}" destId="{F9C3ACE9-BC18-45C3-8CE0-214AD14D34B1}" srcOrd="7" destOrd="0" presId="urn:microsoft.com/office/officeart/2005/8/layout/vList5"/>
    <dgm:cxn modelId="{3BE301CD-848E-4194-BA99-16FFA487C416}" type="presParOf" srcId="{96D05254-3751-43F7-9F8F-23CF8A63504F}" destId="{4F9810C9-D106-46BC-AA79-0934973C45C3}" srcOrd="8" destOrd="0" presId="urn:microsoft.com/office/officeart/2005/8/layout/vList5"/>
    <dgm:cxn modelId="{62FCDF1B-B68D-4D60-94F2-C9F26CB730C4}" type="presParOf" srcId="{4F9810C9-D106-46BC-AA79-0934973C45C3}" destId="{7FA6377B-3946-48FA-8876-A97586D2D091}" srcOrd="0" destOrd="0" presId="urn:microsoft.com/office/officeart/2005/8/layout/vList5"/>
    <dgm:cxn modelId="{23E5ED78-BCC0-4EE8-A8C9-E5DF591AA7B1}" type="presParOf" srcId="{4F9810C9-D106-46BC-AA79-0934973C45C3}" destId="{12ADCB56-C336-4D80-B456-8516D42EC4C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0B9597-FDD9-47E3-BFB7-49DB182A3DCA}" type="doc">
      <dgm:prSet loTypeId="urn:microsoft.com/office/officeart/2005/8/layout/hierarchy2" loCatId="hierarchy" qsTypeId="urn:microsoft.com/office/officeart/2005/8/quickstyle/3d3" qsCatId="3D" csTypeId="urn:microsoft.com/office/officeart/2005/8/colors/accent6_5" csCatId="accent6" phldr="1"/>
      <dgm:spPr/>
    </dgm:pt>
    <dgm:pt modelId="{E333798D-A600-422B-ACED-B5BF880C1735}">
      <dgm:prSet phldrT="[Text]"/>
      <dgm:spPr/>
      <dgm:t>
        <a:bodyPr/>
        <a:lstStyle/>
        <a:p>
          <a:r>
            <a:rPr lang="en-US" dirty="0"/>
            <a:t>Project</a:t>
          </a:r>
          <a:endParaRPr lang="en-AU" dirty="0"/>
        </a:p>
      </dgm:t>
    </dgm:pt>
    <dgm:pt modelId="{B327F44E-3765-4B30-977C-AD36B3C40370}" type="parTrans" cxnId="{4CCA7F42-4326-4D35-821A-2DEA35139A49}">
      <dgm:prSet/>
      <dgm:spPr/>
      <dgm:t>
        <a:bodyPr/>
        <a:lstStyle/>
        <a:p>
          <a:endParaRPr lang="en-AU"/>
        </a:p>
      </dgm:t>
    </dgm:pt>
    <dgm:pt modelId="{BB1DDEDD-7080-4E9D-967B-B1C3F2332B6B}" type="sibTrans" cxnId="{4CCA7F42-4326-4D35-821A-2DEA35139A49}">
      <dgm:prSet/>
      <dgm:spPr/>
      <dgm:t>
        <a:bodyPr/>
        <a:lstStyle/>
        <a:p>
          <a:endParaRPr lang="en-AU"/>
        </a:p>
      </dgm:t>
    </dgm:pt>
    <dgm:pt modelId="{FD28BDA8-C1D0-49C8-92F7-BF440C1FD62F}">
      <dgm:prSet phldrT="[Text]"/>
      <dgm:spPr/>
      <dgm:t>
        <a:bodyPr/>
        <a:lstStyle/>
        <a:p>
          <a:r>
            <a:rPr lang="en-US" dirty="0"/>
            <a:t>Objectives 1</a:t>
          </a:r>
          <a:endParaRPr lang="en-AU" dirty="0"/>
        </a:p>
      </dgm:t>
    </dgm:pt>
    <dgm:pt modelId="{C5EBA780-F7AB-446F-A6D0-63FD83A00D65}" type="parTrans" cxnId="{CC6F67DA-8173-4A53-A30C-5863DF8307AC}">
      <dgm:prSet/>
      <dgm:spPr/>
      <dgm:t>
        <a:bodyPr/>
        <a:lstStyle/>
        <a:p>
          <a:endParaRPr lang="en-AU"/>
        </a:p>
      </dgm:t>
    </dgm:pt>
    <dgm:pt modelId="{1186F1A8-7422-432B-AC9E-4AFDA39B9D75}" type="sibTrans" cxnId="{CC6F67DA-8173-4A53-A30C-5863DF8307AC}">
      <dgm:prSet/>
      <dgm:spPr/>
      <dgm:t>
        <a:bodyPr/>
        <a:lstStyle/>
        <a:p>
          <a:endParaRPr lang="en-AU"/>
        </a:p>
      </dgm:t>
    </dgm:pt>
    <dgm:pt modelId="{7717B8B9-E116-48BD-B98B-3EAB68263858}">
      <dgm:prSet phldrT="[Text]"/>
      <dgm:spPr/>
      <dgm:t>
        <a:bodyPr/>
        <a:lstStyle/>
        <a:p>
          <a:r>
            <a:rPr lang="en-US" dirty="0"/>
            <a:t>Task</a:t>
          </a:r>
          <a:endParaRPr lang="en-AU" dirty="0"/>
        </a:p>
      </dgm:t>
    </dgm:pt>
    <dgm:pt modelId="{D2C049FC-E6A6-4288-B5A7-374F1CEBB8EB}" type="parTrans" cxnId="{D0E72B8B-EF5D-40AB-AFD3-760FBCB27363}">
      <dgm:prSet/>
      <dgm:spPr/>
      <dgm:t>
        <a:bodyPr/>
        <a:lstStyle/>
        <a:p>
          <a:endParaRPr lang="en-AU"/>
        </a:p>
      </dgm:t>
    </dgm:pt>
    <dgm:pt modelId="{6A77468A-DA5B-4A75-95DC-B58B610E19B9}" type="sibTrans" cxnId="{D0E72B8B-EF5D-40AB-AFD3-760FBCB27363}">
      <dgm:prSet/>
      <dgm:spPr/>
      <dgm:t>
        <a:bodyPr/>
        <a:lstStyle/>
        <a:p>
          <a:endParaRPr lang="en-AU"/>
        </a:p>
      </dgm:t>
    </dgm:pt>
    <dgm:pt modelId="{6DBA388B-0FB6-4697-B879-8C0A6E9BF67F}">
      <dgm:prSet phldrT="[Text]"/>
      <dgm:spPr/>
      <dgm:t>
        <a:bodyPr/>
        <a:lstStyle/>
        <a:p>
          <a:r>
            <a:rPr lang="en-US" dirty="0"/>
            <a:t>Objective 2</a:t>
          </a:r>
          <a:endParaRPr lang="en-AU" dirty="0"/>
        </a:p>
      </dgm:t>
    </dgm:pt>
    <dgm:pt modelId="{71578148-AB12-46DF-AA7B-2FFF3D714BF9}" type="parTrans" cxnId="{75B00378-0320-4CE0-A32E-1C670F7A4554}">
      <dgm:prSet/>
      <dgm:spPr/>
      <dgm:t>
        <a:bodyPr/>
        <a:lstStyle/>
        <a:p>
          <a:endParaRPr lang="en-AU"/>
        </a:p>
      </dgm:t>
    </dgm:pt>
    <dgm:pt modelId="{85290204-BACC-469A-8A93-01D7C6B18B06}" type="sibTrans" cxnId="{75B00378-0320-4CE0-A32E-1C670F7A4554}">
      <dgm:prSet/>
      <dgm:spPr/>
      <dgm:t>
        <a:bodyPr/>
        <a:lstStyle/>
        <a:p>
          <a:endParaRPr lang="en-AU"/>
        </a:p>
      </dgm:t>
    </dgm:pt>
    <dgm:pt modelId="{3A1881D5-E83F-48F2-8043-C84C251E823A}">
      <dgm:prSet phldrT="[Text]"/>
      <dgm:spPr/>
      <dgm:t>
        <a:bodyPr/>
        <a:lstStyle/>
        <a:p>
          <a:r>
            <a:rPr lang="en-US" dirty="0"/>
            <a:t>Objective 3</a:t>
          </a:r>
          <a:endParaRPr lang="en-AU" dirty="0"/>
        </a:p>
      </dgm:t>
    </dgm:pt>
    <dgm:pt modelId="{744685E9-0270-43AA-B7C0-06CB4E89B1FF}" type="parTrans" cxnId="{CE0E0B96-BFAB-4E00-A1D0-1E3717FC135D}">
      <dgm:prSet/>
      <dgm:spPr/>
      <dgm:t>
        <a:bodyPr/>
        <a:lstStyle/>
        <a:p>
          <a:endParaRPr lang="en-AU"/>
        </a:p>
      </dgm:t>
    </dgm:pt>
    <dgm:pt modelId="{919CCC7A-65DC-4D32-8548-D4C794A038AE}" type="sibTrans" cxnId="{CE0E0B96-BFAB-4E00-A1D0-1E3717FC135D}">
      <dgm:prSet/>
      <dgm:spPr/>
      <dgm:t>
        <a:bodyPr/>
        <a:lstStyle/>
        <a:p>
          <a:endParaRPr lang="en-AU"/>
        </a:p>
      </dgm:t>
    </dgm:pt>
    <dgm:pt modelId="{CC59DC16-D5AE-45F7-9734-66955234F7DE}">
      <dgm:prSet phldrT="[Text]"/>
      <dgm:spPr/>
      <dgm:t>
        <a:bodyPr/>
        <a:lstStyle/>
        <a:p>
          <a:r>
            <a:rPr lang="en-US" dirty="0"/>
            <a:t>Task</a:t>
          </a:r>
          <a:endParaRPr lang="en-AU" dirty="0"/>
        </a:p>
      </dgm:t>
    </dgm:pt>
    <dgm:pt modelId="{8A3A68FD-A1FC-4F32-8B95-2C933CDAD90D}" type="parTrans" cxnId="{B0D2680D-6DA8-4364-8433-F30AD5E9D0B6}">
      <dgm:prSet/>
      <dgm:spPr/>
      <dgm:t>
        <a:bodyPr/>
        <a:lstStyle/>
        <a:p>
          <a:endParaRPr lang="en-AU"/>
        </a:p>
      </dgm:t>
    </dgm:pt>
    <dgm:pt modelId="{2D919244-C1A9-463D-9643-F30139275FEA}" type="sibTrans" cxnId="{B0D2680D-6DA8-4364-8433-F30AD5E9D0B6}">
      <dgm:prSet/>
      <dgm:spPr/>
      <dgm:t>
        <a:bodyPr/>
        <a:lstStyle/>
        <a:p>
          <a:endParaRPr lang="en-AU"/>
        </a:p>
      </dgm:t>
    </dgm:pt>
    <dgm:pt modelId="{EA827728-9356-49C5-9A32-D9C5CB66FDBE}">
      <dgm:prSet phldrT="[Text]"/>
      <dgm:spPr/>
      <dgm:t>
        <a:bodyPr/>
        <a:lstStyle/>
        <a:p>
          <a:r>
            <a:rPr lang="en-US"/>
            <a:t>Task</a:t>
          </a:r>
          <a:endParaRPr lang="en-AU" dirty="0"/>
        </a:p>
      </dgm:t>
    </dgm:pt>
    <dgm:pt modelId="{3BF728C3-2DEE-475E-9810-591B0171446B}" type="parTrans" cxnId="{5992E397-280C-4110-933C-8793B9B279F4}">
      <dgm:prSet/>
      <dgm:spPr/>
      <dgm:t>
        <a:bodyPr/>
        <a:lstStyle/>
        <a:p>
          <a:endParaRPr lang="en-AU"/>
        </a:p>
      </dgm:t>
    </dgm:pt>
    <dgm:pt modelId="{89C2D061-D66C-4022-B32C-97AC024810D6}" type="sibTrans" cxnId="{5992E397-280C-4110-933C-8793B9B279F4}">
      <dgm:prSet/>
      <dgm:spPr/>
      <dgm:t>
        <a:bodyPr/>
        <a:lstStyle/>
        <a:p>
          <a:endParaRPr lang="en-AU"/>
        </a:p>
      </dgm:t>
    </dgm:pt>
    <dgm:pt modelId="{95F53C5B-EB31-439C-AF2D-11719B83C60B}">
      <dgm:prSet phldrT="[Text]"/>
      <dgm:spPr/>
      <dgm:t>
        <a:bodyPr/>
        <a:lstStyle/>
        <a:p>
          <a:r>
            <a:rPr lang="en-US" dirty="0"/>
            <a:t>Task</a:t>
          </a:r>
          <a:endParaRPr lang="en-AU" dirty="0"/>
        </a:p>
      </dgm:t>
    </dgm:pt>
    <dgm:pt modelId="{0B089916-2DBA-4E00-8703-D9E248230F1F}" type="parTrans" cxnId="{4279CACD-8C98-429D-A0FD-DA4F8F20422E}">
      <dgm:prSet/>
      <dgm:spPr/>
      <dgm:t>
        <a:bodyPr/>
        <a:lstStyle/>
        <a:p>
          <a:endParaRPr lang="en-AU"/>
        </a:p>
      </dgm:t>
    </dgm:pt>
    <dgm:pt modelId="{0DC632D0-E3FC-4785-8FEB-7A6DA24E4AFE}" type="sibTrans" cxnId="{4279CACD-8C98-429D-A0FD-DA4F8F20422E}">
      <dgm:prSet/>
      <dgm:spPr/>
      <dgm:t>
        <a:bodyPr/>
        <a:lstStyle/>
        <a:p>
          <a:endParaRPr lang="en-AU"/>
        </a:p>
      </dgm:t>
    </dgm:pt>
    <dgm:pt modelId="{B0283BD1-8106-46D7-B9FB-83AD777CE02E}">
      <dgm:prSet phldrT="[Text]"/>
      <dgm:spPr/>
      <dgm:t>
        <a:bodyPr/>
        <a:lstStyle/>
        <a:p>
          <a:r>
            <a:rPr lang="en-US"/>
            <a:t>Task</a:t>
          </a:r>
          <a:endParaRPr lang="en-AU" dirty="0"/>
        </a:p>
      </dgm:t>
    </dgm:pt>
    <dgm:pt modelId="{DBB59B2D-FF02-4964-B603-EE183D946D71}" type="parTrans" cxnId="{C66CC75C-7727-499D-9224-AA889D096B3E}">
      <dgm:prSet/>
      <dgm:spPr/>
      <dgm:t>
        <a:bodyPr/>
        <a:lstStyle/>
        <a:p>
          <a:endParaRPr lang="en-AU"/>
        </a:p>
      </dgm:t>
    </dgm:pt>
    <dgm:pt modelId="{9F3FDC9A-0B7A-4679-8198-60B8D351EEC0}" type="sibTrans" cxnId="{C66CC75C-7727-499D-9224-AA889D096B3E}">
      <dgm:prSet/>
      <dgm:spPr/>
      <dgm:t>
        <a:bodyPr/>
        <a:lstStyle/>
        <a:p>
          <a:endParaRPr lang="en-AU"/>
        </a:p>
      </dgm:t>
    </dgm:pt>
    <dgm:pt modelId="{C0D96F03-E7AB-4DA1-A55E-DF8734BB09CD}">
      <dgm:prSet phldrT="[Text]"/>
      <dgm:spPr/>
      <dgm:t>
        <a:bodyPr/>
        <a:lstStyle/>
        <a:p>
          <a:r>
            <a:rPr lang="en-US" dirty="0"/>
            <a:t>Task</a:t>
          </a:r>
          <a:endParaRPr lang="en-AU" dirty="0"/>
        </a:p>
      </dgm:t>
    </dgm:pt>
    <dgm:pt modelId="{7164D52D-33D0-427A-9CC1-23584A42E42A}" type="parTrans" cxnId="{243CA1BE-93A5-4633-989F-57090AC6C334}">
      <dgm:prSet/>
      <dgm:spPr/>
      <dgm:t>
        <a:bodyPr/>
        <a:lstStyle/>
        <a:p>
          <a:endParaRPr lang="en-AU"/>
        </a:p>
      </dgm:t>
    </dgm:pt>
    <dgm:pt modelId="{5903CD7D-50A3-4816-B9F5-31FAF36FF9F2}" type="sibTrans" cxnId="{243CA1BE-93A5-4633-989F-57090AC6C334}">
      <dgm:prSet/>
      <dgm:spPr/>
      <dgm:t>
        <a:bodyPr/>
        <a:lstStyle/>
        <a:p>
          <a:endParaRPr lang="en-AU"/>
        </a:p>
      </dgm:t>
    </dgm:pt>
    <dgm:pt modelId="{5CF0078F-3354-4FAC-8883-861E1ED7BF30}" type="pres">
      <dgm:prSet presAssocID="{990B9597-FDD9-47E3-BFB7-49DB182A3DCA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FF8EF43B-FC12-4D09-BD55-9AED896E5B43}" type="pres">
      <dgm:prSet presAssocID="{E333798D-A600-422B-ACED-B5BF880C1735}" presName="root1" presStyleCnt="0"/>
      <dgm:spPr/>
    </dgm:pt>
    <dgm:pt modelId="{39DA8E74-72BB-435A-941D-0EE64D99EFA3}" type="pres">
      <dgm:prSet presAssocID="{E333798D-A600-422B-ACED-B5BF880C1735}" presName="LevelOneTextNode" presStyleLbl="node0" presStyleIdx="0" presStyleCnt="1">
        <dgm:presLayoutVars>
          <dgm:chPref val="3"/>
        </dgm:presLayoutVars>
      </dgm:prSet>
      <dgm:spPr/>
    </dgm:pt>
    <dgm:pt modelId="{9055A191-5FC3-441C-82D0-487DE0B7B2C7}" type="pres">
      <dgm:prSet presAssocID="{E333798D-A600-422B-ACED-B5BF880C1735}" presName="level2hierChild" presStyleCnt="0"/>
      <dgm:spPr/>
    </dgm:pt>
    <dgm:pt modelId="{4B758301-6DF8-4B8A-BB7A-435BFF9A213B}" type="pres">
      <dgm:prSet presAssocID="{C5EBA780-F7AB-446F-A6D0-63FD83A00D65}" presName="conn2-1" presStyleLbl="parChTrans1D2" presStyleIdx="0" presStyleCnt="3"/>
      <dgm:spPr/>
    </dgm:pt>
    <dgm:pt modelId="{2291E893-F18C-40C2-B3DF-35576A0D27D7}" type="pres">
      <dgm:prSet presAssocID="{C5EBA780-F7AB-446F-A6D0-63FD83A00D65}" presName="connTx" presStyleLbl="parChTrans1D2" presStyleIdx="0" presStyleCnt="3"/>
      <dgm:spPr/>
    </dgm:pt>
    <dgm:pt modelId="{3E64DBAE-C7F6-4AC2-8050-CBD438F0B5DE}" type="pres">
      <dgm:prSet presAssocID="{FD28BDA8-C1D0-49C8-92F7-BF440C1FD62F}" presName="root2" presStyleCnt="0"/>
      <dgm:spPr/>
    </dgm:pt>
    <dgm:pt modelId="{EDFA275C-A5A5-4514-BD66-0DC9B828B423}" type="pres">
      <dgm:prSet presAssocID="{FD28BDA8-C1D0-49C8-92F7-BF440C1FD62F}" presName="LevelTwoTextNode" presStyleLbl="node2" presStyleIdx="0" presStyleCnt="3">
        <dgm:presLayoutVars>
          <dgm:chPref val="3"/>
        </dgm:presLayoutVars>
      </dgm:prSet>
      <dgm:spPr/>
    </dgm:pt>
    <dgm:pt modelId="{7954FCF5-FD90-4E1C-8530-E47EA28F47F6}" type="pres">
      <dgm:prSet presAssocID="{FD28BDA8-C1D0-49C8-92F7-BF440C1FD62F}" presName="level3hierChild" presStyleCnt="0"/>
      <dgm:spPr/>
    </dgm:pt>
    <dgm:pt modelId="{0ADD17D6-E361-4A37-A704-152A6B45B21D}" type="pres">
      <dgm:prSet presAssocID="{DBB59B2D-FF02-4964-B603-EE183D946D71}" presName="conn2-1" presStyleLbl="parChTrans1D3" presStyleIdx="0" presStyleCnt="6"/>
      <dgm:spPr/>
    </dgm:pt>
    <dgm:pt modelId="{74975213-0D48-48E4-8D00-6F77F0126A7D}" type="pres">
      <dgm:prSet presAssocID="{DBB59B2D-FF02-4964-B603-EE183D946D71}" presName="connTx" presStyleLbl="parChTrans1D3" presStyleIdx="0" presStyleCnt="6"/>
      <dgm:spPr/>
    </dgm:pt>
    <dgm:pt modelId="{BAC10ACD-B841-45E0-8003-BB2EDD3BB3B9}" type="pres">
      <dgm:prSet presAssocID="{B0283BD1-8106-46D7-B9FB-83AD777CE02E}" presName="root2" presStyleCnt="0"/>
      <dgm:spPr/>
    </dgm:pt>
    <dgm:pt modelId="{F5AA8BF9-3A4B-431D-AE46-218D9D21ED87}" type="pres">
      <dgm:prSet presAssocID="{B0283BD1-8106-46D7-B9FB-83AD777CE02E}" presName="LevelTwoTextNode" presStyleLbl="node3" presStyleIdx="0" presStyleCnt="6">
        <dgm:presLayoutVars>
          <dgm:chPref val="3"/>
        </dgm:presLayoutVars>
      </dgm:prSet>
      <dgm:spPr/>
    </dgm:pt>
    <dgm:pt modelId="{84B823E6-5BBA-41E6-90DF-FAB5F4793FEA}" type="pres">
      <dgm:prSet presAssocID="{B0283BD1-8106-46D7-B9FB-83AD777CE02E}" presName="level3hierChild" presStyleCnt="0"/>
      <dgm:spPr/>
    </dgm:pt>
    <dgm:pt modelId="{4407229E-51A1-4487-838C-1A90FCE35988}" type="pres">
      <dgm:prSet presAssocID="{7164D52D-33D0-427A-9CC1-23584A42E42A}" presName="conn2-1" presStyleLbl="parChTrans1D3" presStyleIdx="1" presStyleCnt="6"/>
      <dgm:spPr/>
    </dgm:pt>
    <dgm:pt modelId="{047C872F-EBB1-4AA7-BDFE-4BAB1D3DE913}" type="pres">
      <dgm:prSet presAssocID="{7164D52D-33D0-427A-9CC1-23584A42E42A}" presName="connTx" presStyleLbl="parChTrans1D3" presStyleIdx="1" presStyleCnt="6"/>
      <dgm:spPr/>
    </dgm:pt>
    <dgm:pt modelId="{A43A11F8-6679-441D-920B-9B06AA858001}" type="pres">
      <dgm:prSet presAssocID="{C0D96F03-E7AB-4DA1-A55E-DF8734BB09CD}" presName="root2" presStyleCnt="0"/>
      <dgm:spPr/>
    </dgm:pt>
    <dgm:pt modelId="{68B60BF1-EFCD-4467-A97A-8F804CE1B738}" type="pres">
      <dgm:prSet presAssocID="{C0D96F03-E7AB-4DA1-A55E-DF8734BB09CD}" presName="LevelTwoTextNode" presStyleLbl="node3" presStyleIdx="1" presStyleCnt="6">
        <dgm:presLayoutVars>
          <dgm:chPref val="3"/>
        </dgm:presLayoutVars>
      </dgm:prSet>
      <dgm:spPr/>
    </dgm:pt>
    <dgm:pt modelId="{343AD33E-FE63-4844-83B0-4074EFE61EBF}" type="pres">
      <dgm:prSet presAssocID="{C0D96F03-E7AB-4DA1-A55E-DF8734BB09CD}" presName="level3hierChild" presStyleCnt="0"/>
      <dgm:spPr/>
    </dgm:pt>
    <dgm:pt modelId="{6C00A156-C2CD-4700-B704-6E0A62F1DE32}" type="pres">
      <dgm:prSet presAssocID="{71578148-AB12-46DF-AA7B-2FFF3D714BF9}" presName="conn2-1" presStyleLbl="parChTrans1D2" presStyleIdx="1" presStyleCnt="3"/>
      <dgm:spPr/>
    </dgm:pt>
    <dgm:pt modelId="{025FDEDB-D66E-48AD-B082-DAE22EB46D89}" type="pres">
      <dgm:prSet presAssocID="{71578148-AB12-46DF-AA7B-2FFF3D714BF9}" presName="connTx" presStyleLbl="parChTrans1D2" presStyleIdx="1" presStyleCnt="3"/>
      <dgm:spPr/>
    </dgm:pt>
    <dgm:pt modelId="{BE81CDA2-B577-4D32-8063-AAD8023FB1FB}" type="pres">
      <dgm:prSet presAssocID="{6DBA388B-0FB6-4697-B879-8C0A6E9BF67F}" presName="root2" presStyleCnt="0"/>
      <dgm:spPr/>
    </dgm:pt>
    <dgm:pt modelId="{8DAC87CC-B19B-409C-A1AA-9C6952979E76}" type="pres">
      <dgm:prSet presAssocID="{6DBA388B-0FB6-4697-B879-8C0A6E9BF67F}" presName="LevelTwoTextNode" presStyleLbl="node2" presStyleIdx="1" presStyleCnt="3">
        <dgm:presLayoutVars>
          <dgm:chPref val="3"/>
        </dgm:presLayoutVars>
      </dgm:prSet>
      <dgm:spPr/>
    </dgm:pt>
    <dgm:pt modelId="{C507DF9F-6D67-48F1-B691-66E38D8E696E}" type="pres">
      <dgm:prSet presAssocID="{6DBA388B-0FB6-4697-B879-8C0A6E9BF67F}" presName="level3hierChild" presStyleCnt="0"/>
      <dgm:spPr/>
    </dgm:pt>
    <dgm:pt modelId="{BF905193-1681-4D90-A7BD-53C2794E962E}" type="pres">
      <dgm:prSet presAssocID="{3BF728C3-2DEE-475E-9810-591B0171446B}" presName="conn2-1" presStyleLbl="parChTrans1D3" presStyleIdx="2" presStyleCnt="6"/>
      <dgm:spPr/>
    </dgm:pt>
    <dgm:pt modelId="{3706E280-07A7-497E-B18A-9FC81542C898}" type="pres">
      <dgm:prSet presAssocID="{3BF728C3-2DEE-475E-9810-591B0171446B}" presName="connTx" presStyleLbl="parChTrans1D3" presStyleIdx="2" presStyleCnt="6"/>
      <dgm:spPr/>
    </dgm:pt>
    <dgm:pt modelId="{0E86604C-EDF9-43AD-A8F5-03C90D9AE53E}" type="pres">
      <dgm:prSet presAssocID="{EA827728-9356-49C5-9A32-D9C5CB66FDBE}" presName="root2" presStyleCnt="0"/>
      <dgm:spPr/>
    </dgm:pt>
    <dgm:pt modelId="{99FEBC9E-A8C4-413F-9E65-AE166CE16972}" type="pres">
      <dgm:prSet presAssocID="{EA827728-9356-49C5-9A32-D9C5CB66FDBE}" presName="LevelTwoTextNode" presStyleLbl="node3" presStyleIdx="2" presStyleCnt="6">
        <dgm:presLayoutVars>
          <dgm:chPref val="3"/>
        </dgm:presLayoutVars>
      </dgm:prSet>
      <dgm:spPr/>
    </dgm:pt>
    <dgm:pt modelId="{B0F08CBF-7448-4597-93FE-0BEA2F7DA307}" type="pres">
      <dgm:prSet presAssocID="{EA827728-9356-49C5-9A32-D9C5CB66FDBE}" presName="level3hierChild" presStyleCnt="0"/>
      <dgm:spPr/>
    </dgm:pt>
    <dgm:pt modelId="{859E592F-0D98-48CC-8BE0-5D06423D948F}" type="pres">
      <dgm:prSet presAssocID="{0B089916-2DBA-4E00-8703-D9E248230F1F}" presName="conn2-1" presStyleLbl="parChTrans1D3" presStyleIdx="3" presStyleCnt="6"/>
      <dgm:spPr/>
    </dgm:pt>
    <dgm:pt modelId="{39DF71E4-69DA-43C0-B5B9-CA26C648654F}" type="pres">
      <dgm:prSet presAssocID="{0B089916-2DBA-4E00-8703-D9E248230F1F}" presName="connTx" presStyleLbl="parChTrans1D3" presStyleIdx="3" presStyleCnt="6"/>
      <dgm:spPr/>
    </dgm:pt>
    <dgm:pt modelId="{1B760860-9EDD-40B4-AA1D-4AC81030FA6C}" type="pres">
      <dgm:prSet presAssocID="{95F53C5B-EB31-439C-AF2D-11719B83C60B}" presName="root2" presStyleCnt="0"/>
      <dgm:spPr/>
    </dgm:pt>
    <dgm:pt modelId="{291569D4-15E5-400A-959F-C34B669DF3D4}" type="pres">
      <dgm:prSet presAssocID="{95F53C5B-EB31-439C-AF2D-11719B83C60B}" presName="LevelTwoTextNode" presStyleLbl="node3" presStyleIdx="3" presStyleCnt="6">
        <dgm:presLayoutVars>
          <dgm:chPref val="3"/>
        </dgm:presLayoutVars>
      </dgm:prSet>
      <dgm:spPr/>
    </dgm:pt>
    <dgm:pt modelId="{82210A41-2786-4DC0-90FA-1775531F6613}" type="pres">
      <dgm:prSet presAssocID="{95F53C5B-EB31-439C-AF2D-11719B83C60B}" presName="level3hierChild" presStyleCnt="0"/>
      <dgm:spPr/>
    </dgm:pt>
    <dgm:pt modelId="{1E7EEA50-D2C3-40D4-A5EB-F6CC3C4DB28E}" type="pres">
      <dgm:prSet presAssocID="{744685E9-0270-43AA-B7C0-06CB4E89B1FF}" presName="conn2-1" presStyleLbl="parChTrans1D2" presStyleIdx="2" presStyleCnt="3"/>
      <dgm:spPr/>
    </dgm:pt>
    <dgm:pt modelId="{83ACF528-029E-43B8-A981-2737A74F231E}" type="pres">
      <dgm:prSet presAssocID="{744685E9-0270-43AA-B7C0-06CB4E89B1FF}" presName="connTx" presStyleLbl="parChTrans1D2" presStyleIdx="2" presStyleCnt="3"/>
      <dgm:spPr/>
    </dgm:pt>
    <dgm:pt modelId="{A5FC2E4F-99B3-484E-BF77-8D6C23A5BD96}" type="pres">
      <dgm:prSet presAssocID="{3A1881D5-E83F-48F2-8043-C84C251E823A}" presName="root2" presStyleCnt="0"/>
      <dgm:spPr/>
    </dgm:pt>
    <dgm:pt modelId="{3FAFA322-1077-4BCC-929F-AFC9ABEC554F}" type="pres">
      <dgm:prSet presAssocID="{3A1881D5-E83F-48F2-8043-C84C251E823A}" presName="LevelTwoTextNode" presStyleLbl="node2" presStyleIdx="2" presStyleCnt="3">
        <dgm:presLayoutVars>
          <dgm:chPref val="3"/>
        </dgm:presLayoutVars>
      </dgm:prSet>
      <dgm:spPr/>
    </dgm:pt>
    <dgm:pt modelId="{FE813CB8-45BC-4732-8B9B-41E86B53F0F6}" type="pres">
      <dgm:prSet presAssocID="{3A1881D5-E83F-48F2-8043-C84C251E823A}" presName="level3hierChild" presStyleCnt="0"/>
      <dgm:spPr/>
    </dgm:pt>
    <dgm:pt modelId="{5BBA701D-4E86-473D-8564-AA8B1E4FD8AF}" type="pres">
      <dgm:prSet presAssocID="{D2C049FC-E6A6-4288-B5A7-374F1CEBB8EB}" presName="conn2-1" presStyleLbl="parChTrans1D3" presStyleIdx="4" presStyleCnt="6"/>
      <dgm:spPr/>
    </dgm:pt>
    <dgm:pt modelId="{0B69F9A6-3768-42C6-8D87-A68BE497E528}" type="pres">
      <dgm:prSet presAssocID="{D2C049FC-E6A6-4288-B5A7-374F1CEBB8EB}" presName="connTx" presStyleLbl="parChTrans1D3" presStyleIdx="4" presStyleCnt="6"/>
      <dgm:spPr/>
    </dgm:pt>
    <dgm:pt modelId="{B9C4C621-D4EC-4C08-9665-5E29478C23AD}" type="pres">
      <dgm:prSet presAssocID="{7717B8B9-E116-48BD-B98B-3EAB68263858}" presName="root2" presStyleCnt="0"/>
      <dgm:spPr/>
    </dgm:pt>
    <dgm:pt modelId="{B652FEA5-8967-44CB-AAA3-58450177E670}" type="pres">
      <dgm:prSet presAssocID="{7717B8B9-E116-48BD-B98B-3EAB68263858}" presName="LevelTwoTextNode" presStyleLbl="node3" presStyleIdx="4" presStyleCnt="6">
        <dgm:presLayoutVars>
          <dgm:chPref val="3"/>
        </dgm:presLayoutVars>
      </dgm:prSet>
      <dgm:spPr/>
    </dgm:pt>
    <dgm:pt modelId="{43788FE3-2BE7-413B-9CBD-D2D71BEFB68A}" type="pres">
      <dgm:prSet presAssocID="{7717B8B9-E116-48BD-B98B-3EAB68263858}" presName="level3hierChild" presStyleCnt="0"/>
      <dgm:spPr/>
    </dgm:pt>
    <dgm:pt modelId="{FEDB279C-DF9A-4B9C-B4BF-934ACECEAECF}" type="pres">
      <dgm:prSet presAssocID="{8A3A68FD-A1FC-4F32-8B95-2C933CDAD90D}" presName="conn2-1" presStyleLbl="parChTrans1D3" presStyleIdx="5" presStyleCnt="6"/>
      <dgm:spPr/>
    </dgm:pt>
    <dgm:pt modelId="{205D5308-9EDB-4A76-8A09-B9D24C2D0A7D}" type="pres">
      <dgm:prSet presAssocID="{8A3A68FD-A1FC-4F32-8B95-2C933CDAD90D}" presName="connTx" presStyleLbl="parChTrans1D3" presStyleIdx="5" presStyleCnt="6"/>
      <dgm:spPr/>
    </dgm:pt>
    <dgm:pt modelId="{6E042D23-BC1F-4842-9097-EE287CC6D19F}" type="pres">
      <dgm:prSet presAssocID="{CC59DC16-D5AE-45F7-9734-66955234F7DE}" presName="root2" presStyleCnt="0"/>
      <dgm:spPr/>
    </dgm:pt>
    <dgm:pt modelId="{3A444FEA-3382-4A6A-BE1F-576266C61F9C}" type="pres">
      <dgm:prSet presAssocID="{CC59DC16-D5AE-45F7-9734-66955234F7DE}" presName="LevelTwoTextNode" presStyleLbl="node3" presStyleIdx="5" presStyleCnt="6">
        <dgm:presLayoutVars>
          <dgm:chPref val="3"/>
        </dgm:presLayoutVars>
      </dgm:prSet>
      <dgm:spPr/>
    </dgm:pt>
    <dgm:pt modelId="{255901E5-07F8-4EF0-AA83-D462DBF2B018}" type="pres">
      <dgm:prSet presAssocID="{CC59DC16-D5AE-45F7-9734-66955234F7DE}" presName="level3hierChild" presStyleCnt="0"/>
      <dgm:spPr/>
    </dgm:pt>
  </dgm:ptLst>
  <dgm:cxnLst>
    <dgm:cxn modelId="{B0D2680D-6DA8-4364-8433-F30AD5E9D0B6}" srcId="{3A1881D5-E83F-48F2-8043-C84C251E823A}" destId="{CC59DC16-D5AE-45F7-9734-66955234F7DE}" srcOrd="1" destOrd="0" parTransId="{8A3A68FD-A1FC-4F32-8B95-2C933CDAD90D}" sibTransId="{2D919244-C1A9-463D-9643-F30139275FEA}"/>
    <dgm:cxn modelId="{610B5F11-8DA4-4AE5-87C6-4E0AC4D14258}" type="presOf" srcId="{8A3A68FD-A1FC-4F32-8B95-2C933CDAD90D}" destId="{205D5308-9EDB-4A76-8A09-B9D24C2D0A7D}" srcOrd="1" destOrd="0" presId="urn:microsoft.com/office/officeart/2005/8/layout/hierarchy2"/>
    <dgm:cxn modelId="{4F2C9512-3390-41E3-BFD9-6C8A8593CA2B}" type="presOf" srcId="{7164D52D-33D0-427A-9CC1-23584A42E42A}" destId="{4407229E-51A1-4487-838C-1A90FCE35988}" srcOrd="0" destOrd="0" presId="urn:microsoft.com/office/officeart/2005/8/layout/hierarchy2"/>
    <dgm:cxn modelId="{2AAD4E31-06E7-45F0-897A-F0BEA1CC12E3}" type="presOf" srcId="{744685E9-0270-43AA-B7C0-06CB4E89B1FF}" destId="{1E7EEA50-D2C3-40D4-A5EB-F6CC3C4DB28E}" srcOrd="0" destOrd="0" presId="urn:microsoft.com/office/officeart/2005/8/layout/hierarchy2"/>
    <dgm:cxn modelId="{C5A1363B-D567-41C9-A889-88270FE61723}" type="presOf" srcId="{3A1881D5-E83F-48F2-8043-C84C251E823A}" destId="{3FAFA322-1077-4BCC-929F-AFC9ABEC554F}" srcOrd="0" destOrd="0" presId="urn:microsoft.com/office/officeart/2005/8/layout/hierarchy2"/>
    <dgm:cxn modelId="{10B6AF5B-C2A0-4A4E-8087-C2A8107F5E8D}" type="presOf" srcId="{E333798D-A600-422B-ACED-B5BF880C1735}" destId="{39DA8E74-72BB-435A-941D-0EE64D99EFA3}" srcOrd="0" destOrd="0" presId="urn:microsoft.com/office/officeart/2005/8/layout/hierarchy2"/>
    <dgm:cxn modelId="{C66CC75C-7727-499D-9224-AA889D096B3E}" srcId="{FD28BDA8-C1D0-49C8-92F7-BF440C1FD62F}" destId="{B0283BD1-8106-46D7-B9FB-83AD777CE02E}" srcOrd="0" destOrd="0" parTransId="{DBB59B2D-FF02-4964-B603-EE183D946D71}" sibTransId="{9F3FDC9A-0B7A-4679-8198-60B8D351EEC0}"/>
    <dgm:cxn modelId="{24CF5D62-AB2B-4B08-9249-376DD81D9D3A}" type="presOf" srcId="{CC59DC16-D5AE-45F7-9734-66955234F7DE}" destId="{3A444FEA-3382-4A6A-BE1F-576266C61F9C}" srcOrd="0" destOrd="0" presId="urn:microsoft.com/office/officeart/2005/8/layout/hierarchy2"/>
    <dgm:cxn modelId="{4CCA7F42-4326-4D35-821A-2DEA35139A49}" srcId="{990B9597-FDD9-47E3-BFB7-49DB182A3DCA}" destId="{E333798D-A600-422B-ACED-B5BF880C1735}" srcOrd="0" destOrd="0" parTransId="{B327F44E-3765-4B30-977C-AD36B3C40370}" sibTransId="{BB1DDEDD-7080-4E9D-967B-B1C3F2332B6B}"/>
    <dgm:cxn modelId="{38628845-D2E0-4DA0-95CA-9DC4D20CD523}" type="presOf" srcId="{C5EBA780-F7AB-446F-A6D0-63FD83A00D65}" destId="{4B758301-6DF8-4B8A-BB7A-435BFF9A213B}" srcOrd="0" destOrd="0" presId="urn:microsoft.com/office/officeart/2005/8/layout/hierarchy2"/>
    <dgm:cxn modelId="{73719D65-1EDC-4757-93EA-A758B41B8BDB}" type="presOf" srcId="{6DBA388B-0FB6-4697-B879-8C0A6E9BF67F}" destId="{8DAC87CC-B19B-409C-A1AA-9C6952979E76}" srcOrd="0" destOrd="0" presId="urn:microsoft.com/office/officeart/2005/8/layout/hierarchy2"/>
    <dgm:cxn modelId="{9FD12E47-E276-4FCD-973A-2C8BD47103B0}" type="presOf" srcId="{D2C049FC-E6A6-4288-B5A7-374F1CEBB8EB}" destId="{5BBA701D-4E86-473D-8564-AA8B1E4FD8AF}" srcOrd="0" destOrd="0" presId="urn:microsoft.com/office/officeart/2005/8/layout/hierarchy2"/>
    <dgm:cxn modelId="{75B00378-0320-4CE0-A32E-1C670F7A4554}" srcId="{E333798D-A600-422B-ACED-B5BF880C1735}" destId="{6DBA388B-0FB6-4697-B879-8C0A6E9BF67F}" srcOrd="1" destOrd="0" parTransId="{71578148-AB12-46DF-AA7B-2FFF3D714BF9}" sibTransId="{85290204-BACC-469A-8A93-01D7C6B18B06}"/>
    <dgm:cxn modelId="{3D284680-6BF6-47D3-BE78-E6697D9AA131}" type="presOf" srcId="{DBB59B2D-FF02-4964-B603-EE183D946D71}" destId="{0ADD17D6-E361-4A37-A704-152A6B45B21D}" srcOrd="0" destOrd="0" presId="urn:microsoft.com/office/officeart/2005/8/layout/hierarchy2"/>
    <dgm:cxn modelId="{3E3B0B83-3A10-4BA7-B0F8-C041FE40BCD1}" type="presOf" srcId="{C0D96F03-E7AB-4DA1-A55E-DF8734BB09CD}" destId="{68B60BF1-EFCD-4467-A97A-8F804CE1B738}" srcOrd="0" destOrd="0" presId="urn:microsoft.com/office/officeart/2005/8/layout/hierarchy2"/>
    <dgm:cxn modelId="{DAC7D689-14E0-4F9E-8D07-E41DC20C086D}" type="presOf" srcId="{71578148-AB12-46DF-AA7B-2FFF3D714BF9}" destId="{025FDEDB-D66E-48AD-B082-DAE22EB46D89}" srcOrd="1" destOrd="0" presId="urn:microsoft.com/office/officeart/2005/8/layout/hierarchy2"/>
    <dgm:cxn modelId="{D0E72B8B-EF5D-40AB-AFD3-760FBCB27363}" srcId="{3A1881D5-E83F-48F2-8043-C84C251E823A}" destId="{7717B8B9-E116-48BD-B98B-3EAB68263858}" srcOrd="0" destOrd="0" parTransId="{D2C049FC-E6A6-4288-B5A7-374F1CEBB8EB}" sibTransId="{6A77468A-DA5B-4A75-95DC-B58B610E19B9}"/>
    <dgm:cxn modelId="{CE0E0B96-BFAB-4E00-A1D0-1E3717FC135D}" srcId="{E333798D-A600-422B-ACED-B5BF880C1735}" destId="{3A1881D5-E83F-48F2-8043-C84C251E823A}" srcOrd="2" destOrd="0" parTransId="{744685E9-0270-43AA-B7C0-06CB4E89B1FF}" sibTransId="{919CCC7A-65DC-4D32-8548-D4C794A038AE}"/>
    <dgm:cxn modelId="{B5D52B97-9368-4B36-9B37-A150028C14F1}" type="presOf" srcId="{71578148-AB12-46DF-AA7B-2FFF3D714BF9}" destId="{6C00A156-C2CD-4700-B704-6E0A62F1DE32}" srcOrd="0" destOrd="0" presId="urn:microsoft.com/office/officeart/2005/8/layout/hierarchy2"/>
    <dgm:cxn modelId="{3F1ADA97-C468-4262-8A70-A3D315BBDFF1}" type="presOf" srcId="{7164D52D-33D0-427A-9CC1-23584A42E42A}" destId="{047C872F-EBB1-4AA7-BDFE-4BAB1D3DE913}" srcOrd="1" destOrd="0" presId="urn:microsoft.com/office/officeart/2005/8/layout/hierarchy2"/>
    <dgm:cxn modelId="{5992E397-280C-4110-933C-8793B9B279F4}" srcId="{6DBA388B-0FB6-4697-B879-8C0A6E9BF67F}" destId="{EA827728-9356-49C5-9A32-D9C5CB66FDBE}" srcOrd="0" destOrd="0" parTransId="{3BF728C3-2DEE-475E-9810-591B0171446B}" sibTransId="{89C2D061-D66C-4022-B32C-97AC024810D6}"/>
    <dgm:cxn modelId="{27F39599-DB3E-4256-8B2A-AAE74B3251FA}" type="presOf" srcId="{8A3A68FD-A1FC-4F32-8B95-2C933CDAD90D}" destId="{FEDB279C-DF9A-4B9C-B4BF-934ACECEAECF}" srcOrd="0" destOrd="0" presId="urn:microsoft.com/office/officeart/2005/8/layout/hierarchy2"/>
    <dgm:cxn modelId="{E05226A4-DA4B-4382-9593-897201F532C8}" type="presOf" srcId="{0B089916-2DBA-4E00-8703-D9E248230F1F}" destId="{859E592F-0D98-48CC-8BE0-5D06423D948F}" srcOrd="0" destOrd="0" presId="urn:microsoft.com/office/officeart/2005/8/layout/hierarchy2"/>
    <dgm:cxn modelId="{D0958AA7-32EA-4914-BAA0-704752F04EBB}" type="presOf" srcId="{3BF728C3-2DEE-475E-9810-591B0171446B}" destId="{3706E280-07A7-497E-B18A-9FC81542C898}" srcOrd="1" destOrd="0" presId="urn:microsoft.com/office/officeart/2005/8/layout/hierarchy2"/>
    <dgm:cxn modelId="{8CB1D5A7-B525-467C-B830-DE11C03D9D94}" type="presOf" srcId="{7717B8B9-E116-48BD-B98B-3EAB68263858}" destId="{B652FEA5-8967-44CB-AAA3-58450177E670}" srcOrd="0" destOrd="0" presId="urn:microsoft.com/office/officeart/2005/8/layout/hierarchy2"/>
    <dgm:cxn modelId="{F8BFA1B3-59C3-4CC3-B2EF-6397CDBB9207}" type="presOf" srcId="{744685E9-0270-43AA-B7C0-06CB4E89B1FF}" destId="{83ACF528-029E-43B8-A981-2737A74F231E}" srcOrd="1" destOrd="0" presId="urn:microsoft.com/office/officeart/2005/8/layout/hierarchy2"/>
    <dgm:cxn modelId="{8B0A30BA-FAD4-49DB-BEF6-89EAB1D6E1FD}" type="presOf" srcId="{3BF728C3-2DEE-475E-9810-591B0171446B}" destId="{BF905193-1681-4D90-A7BD-53C2794E962E}" srcOrd="0" destOrd="0" presId="urn:microsoft.com/office/officeart/2005/8/layout/hierarchy2"/>
    <dgm:cxn modelId="{243CA1BE-93A5-4633-989F-57090AC6C334}" srcId="{FD28BDA8-C1D0-49C8-92F7-BF440C1FD62F}" destId="{C0D96F03-E7AB-4DA1-A55E-DF8734BB09CD}" srcOrd="1" destOrd="0" parTransId="{7164D52D-33D0-427A-9CC1-23584A42E42A}" sibTransId="{5903CD7D-50A3-4816-B9F5-31FAF36FF9F2}"/>
    <dgm:cxn modelId="{B4BEEBC7-F9B8-4BF3-A976-3E1C87AAFC15}" type="presOf" srcId="{C5EBA780-F7AB-446F-A6D0-63FD83A00D65}" destId="{2291E893-F18C-40C2-B3DF-35576A0D27D7}" srcOrd="1" destOrd="0" presId="urn:microsoft.com/office/officeart/2005/8/layout/hierarchy2"/>
    <dgm:cxn modelId="{91C72CCD-253D-408B-9B2F-F6627EADF0F6}" type="presOf" srcId="{0B089916-2DBA-4E00-8703-D9E248230F1F}" destId="{39DF71E4-69DA-43C0-B5B9-CA26C648654F}" srcOrd="1" destOrd="0" presId="urn:microsoft.com/office/officeart/2005/8/layout/hierarchy2"/>
    <dgm:cxn modelId="{4279CACD-8C98-429D-A0FD-DA4F8F20422E}" srcId="{6DBA388B-0FB6-4697-B879-8C0A6E9BF67F}" destId="{95F53C5B-EB31-439C-AF2D-11719B83C60B}" srcOrd="1" destOrd="0" parTransId="{0B089916-2DBA-4E00-8703-D9E248230F1F}" sibTransId="{0DC632D0-E3FC-4785-8FEB-7A6DA24E4AFE}"/>
    <dgm:cxn modelId="{AAC74DD1-A609-483B-B1DC-3AE2C06EB971}" type="presOf" srcId="{EA827728-9356-49C5-9A32-D9C5CB66FDBE}" destId="{99FEBC9E-A8C4-413F-9E65-AE166CE16972}" srcOrd="0" destOrd="0" presId="urn:microsoft.com/office/officeart/2005/8/layout/hierarchy2"/>
    <dgm:cxn modelId="{F93B5DD9-FC06-4AA8-B5A7-48321B3D6A53}" type="presOf" srcId="{FD28BDA8-C1D0-49C8-92F7-BF440C1FD62F}" destId="{EDFA275C-A5A5-4514-BD66-0DC9B828B423}" srcOrd="0" destOrd="0" presId="urn:microsoft.com/office/officeart/2005/8/layout/hierarchy2"/>
    <dgm:cxn modelId="{CC6F67DA-8173-4A53-A30C-5863DF8307AC}" srcId="{E333798D-A600-422B-ACED-B5BF880C1735}" destId="{FD28BDA8-C1D0-49C8-92F7-BF440C1FD62F}" srcOrd="0" destOrd="0" parTransId="{C5EBA780-F7AB-446F-A6D0-63FD83A00D65}" sibTransId="{1186F1A8-7422-432B-AC9E-4AFDA39B9D75}"/>
    <dgm:cxn modelId="{82F644EB-6D3E-45B0-B996-5D55F8B1AB83}" type="presOf" srcId="{D2C049FC-E6A6-4288-B5A7-374F1CEBB8EB}" destId="{0B69F9A6-3768-42C6-8D87-A68BE497E528}" srcOrd="1" destOrd="0" presId="urn:microsoft.com/office/officeart/2005/8/layout/hierarchy2"/>
    <dgm:cxn modelId="{FE765DF6-4D5C-484E-9803-5C0E0B03EE5C}" type="presOf" srcId="{B0283BD1-8106-46D7-B9FB-83AD777CE02E}" destId="{F5AA8BF9-3A4B-431D-AE46-218D9D21ED87}" srcOrd="0" destOrd="0" presId="urn:microsoft.com/office/officeart/2005/8/layout/hierarchy2"/>
    <dgm:cxn modelId="{7F5788F6-1B47-4B26-B8B1-08411D363178}" type="presOf" srcId="{95F53C5B-EB31-439C-AF2D-11719B83C60B}" destId="{291569D4-15E5-400A-959F-C34B669DF3D4}" srcOrd="0" destOrd="0" presId="urn:microsoft.com/office/officeart/2005/8/layout/hierarchy2"/>
    <dgm:cxn modelId="{257796F7-4890-4626-B796-ECA79CF5CA81}" type="presOf" srcId="{990B9597-FDD9-47E3-BFB7-49DB182A3DCA}" destId="{5CF0078F-3354-4FAC-8883-861E1ED7BF30}" srcOrd="0" destOrd="0" presId="urn:microsoft.com/office/officeart/2005/8/layout/hierarchy2"/>
    <dgm:cxn modelId="{A4E116FA-4454-48A0-9C41-5632E0C32B1E}" type="presOf" srcId="{DBB59B2D-FF02-4964-B603-EE183D946D71}" destId="{74975213-0D48-48E4-8D00-6F77F0126A7D}" srcOrd="1" destOrd="0" presId="urn:microsoft.com/office/officeart/2005/8/layout/hierarchy2"/>
    <dgm:cxn modelId="{9131772D-3FC5-460A-AE5B-FEB04618B670}" type="presParOf" srcId="{5CF0078F-3354-4FAC-8883-861E1ED7BF30}" destId="{FF8EF43B-FC12-4D09-BD55-9AED896E5B43}" srcOrd="0" destOrd="0" presId="urn:microsoft.com/office/officeart/2005/8/layout/hierarchy2"/>
    <dgm:cxn modelId="{BE533B7C-3960-496C-B371-702103A99F60}" type="presParOf" srcId="{FF8EF43B-FC12-4D09-BD55-9AED896E5B43}" destId="{39DA8E74-72BB-435A-941D-0EE64D99EFA3}" srcOrd="0" destOrd="0" presId="urn:microsoft.com/office/officeart/2005/8/layout/hierarchy2"/>
    <dgm:cxn modelId="{6790250B-7215-4088-B042-082A9BC6FE79}" type="presParOf" srcId="{FF8EF43B-FC12-4D09-BD55-9AED896E5B43}" destId="{9055A191-5FC3-441C-82D0-487DE0B7B2C7}" srcOrd="1" destOrd="0" presId="urn:microsoft.com/office/officeart/2005/8/layout/hierarchy2"/>
    <dgm:cxn modelId="{1E8F252E-0FA0-45D5-AF21-548940DC4BD3}" type="presParOf" srcId="{9055A191-5FC3-441C-82D0-487DE0B7B2C7}" destId="{4B758301-6DF8-4B8A-BB7A-435BFF9A213B}" srcOrd="0" destOrd="0" presId="urn:microsoft.com/office/officeart/2005/8/layout/hierarchy2"/>
    <dgm:cxn modelId="{05B8D7F1-B631-44F9-AB8A-9F6D38062772}" type="presParOf" srcId="{4B758301-6DF8-4B8A-BB7A-435BFF9A213B}" destId="{2291E893-F18C-40C2-B3DF-35576A0D27D7}" srcOrd="0" destOrd="0" presId="urn:microsoft.com/office/officeart/2005/8/layout/hierarchy2"/>
    <dgm:cxn modelId="{B45FD851-F48B-4EE0-BE3A-64D535817617}" type="presParOf" srcId="{9055A191-5FC3-441C-82D0-487DE0B7B2C7}" destId="{3E64DBAE-C7F6-4AC2-8050-CBD438F0B5DE}" srcOrd="1" destOrd="0" presId="urn:microsoft.com/office/officeart/2005/8/layout/hierarchy2"/>
    <dgm:cxn modelId="{F0BB8FD8-8D81-410D-B514-65E2B39FB0DA}" type="presParOf" srcId="{3E64DBAE-C7F6-4AC2-8050-CBD438F0B5DE}" destId="{EDFA275C-A5A5-4514-BD66-0DC9B828B423}" srcOrd="0" destOrd="0" presId="urn:microsoft.com/office/officeart/2005/8/layout/hierarchy2"/>
    <dgm:cxn modelId="{244EF34D-FD9B-40AC-A6EA-E41B8B7890C8}" type="presParOf" srcId="{3E64DBAE-C7F6-4AC2-8050-CBD438F0B5DE}" destId="{7954FCF5-FD90-4E1C-8530-E47EA28F47F6}" srcOrd="1" destOrd="0" presId="urn:microsoft.com/office/officeart/2005/8/layout/hierarchy2"/>
    <dgm:cxn modelId="{E8874F21-C5E5-4E8A-9EC6-CBD5063A0D39}" type="presParOf" srcId="{7954FCF5-FD90-4E1C-8530-E47EA28F47F6}" destId="{0ADD17D6-E361-4A37-A704-152A6B45B21D}" srcOrd="0" destOrd="0" presId="urn:microsoft.com/office/officeart/2005/8/layout/hierarchy2"/>
    <dgm:cxn modelId="{D4822285-CC3A-4F03-AA66-9CC2B2FDD594}" type="presParOf" srcId="{0ADD17D6-E361-4A37-A704-152A6B45B21D}" destId="{74975213-0D48-48E4-8D00-6F77F0126A7D}" srcOrd="0" destOrd="0" presId="urn:microsoft.com/office/officeart/2005/8/layout/hierarchy2"/>
    <dgm:cxn modelId="{005A42AB-07C9-48C3-99E2-4CA29B0F3A73}" type="presParOf" srcId="{7954FCF5-FD90-4E1C-8530-E47EA28F47F6}" destId="{BAC10ACD-B841-45E0-8003-BB2EDD3BB3B9}" srcOrd="1" destOrd="0" presId="urn:microsoft.com/office/officeart/2005/8/layout/hierarchy2"/>
    <dgm:cxn modelId="{AABFABA0-3B4F-4825-B6B0-62C9DD8CB96E}" type="presParOf" srcId="{BAC10ACD-B841-45E0-8003-BB2EDD3BB3B9}" destId="{F5AA8BF9-3A4B-431D-AE46-218D9D21ED87}" srcOrd="0" destOrd="0" presId="urn:microsoft.com/office/officeart/2005/8/layout/hierarchy2"/>
    <dgm:cxn modelId="{70F04E78-4751-4982-9697-FD169C4AF2C5}" type="presParOf" srcId="{BAC10ACD-B841-45E0-8003-BB2EDD3BB3B9}" destId="{84B823E6-5BBA-41E6-90DF-FAB5F4793FEA}" srcOrd="1" destOrd="0" presId="urn:microsoft.com/office/officeart/2005/8/layout/hierarchy2"/>
    <dgm:cxn modelId="{9139C675-969B-4C86-B09D-5E5DCA4A9058}" type="presParOf" srcId="{7954FCF5-FD90-4E1C-8530-E47EA28F47F6}" destId="{4407229E-51A1-4487-838C-1A90FCE35988}" srcOrd="2" destOrd="0" presId="urn:microsoft.com/office/officeart/2005/8/layout/hierarchy2"/>
    <dgm:cxn modelId="{E3228E25-9AB3-41DD-B09E-72D3790004B4}" type="presParOf" srcId="{4407229E-51A1-4487-838C-1A90FCE35988}" destId="{047C872F-EBB1-4AA7-BDFE-4BAB1D3DE913}" srcOrd="0" destOrd="0" presId="urn:microsoft.com/office/officeart/2005/8/layout/hierarchy2"/>
    <dgm:cxn modelId="{BE9D69A9-4297-4AEA-8FF9-86C035BD9716}" type="presParOf" srcId="{7954FCF5-FD90-4E1C-8530-E47EA28F47F6}" destId="{A43A11F8-6679-441D-920B-9B06AA858001}" srcOrd="3" destOrd="0" presId="urn:microsoft.com/office/officeart/2005/8/layout/hierarchy2"/>
    <dgm:cxn modelId="{088D2C64-8BC1-41A2-928E-594A35D0FF6C}" type="presParOf" srcId="{A43A11F8-6679-441D-920B-9B06AA858001}" destId="{68B60BF1-EFCD-4467-A97A-8F804CE1B738}" srcOrd="0" destOrd="0" presId="urn:microsoft.com/office/officeart/2005/8/layout/hierarchy2"/>
    <dgm:cxn modelId="{F2F1F840-645F-4BD9-980C-C4279133556F}" type="presParOf" srcId="{A43A11F8-6679-441D-920B-9B06AA858001}" destId="{343AD33E-FE63-4844-83B0-4074EFE61EBF}" srcOrd="1" destOrd="0" presId="urn:microsoft.com/office/officeart/2005/8/layout/hierarchy2"/>
    <dgm:cxn modelId="{2FBF4028-B7EC-46CC-8377-9C0CA430A0A9}" type="presParOf" srcId="{9055A191-5FC3-441C-82D0-487DE0B7B2C7}" destId="{6C00A156-C2CD-4700-B704-6E0A62F1DE32}" srcOrd="2" destOrd="0" presId="urn:microsoft.com/office/officeart/2005/8/layout/hierarchy2"/>
    <dgm:cxn modelId="{54EBACBC-1CAB-4ABD-B3A2-D0F2A1EBA19E}" type="presParOf" srcId="{6C00A156-C2CD-4700-B704-6E0A62F1DE32}" destId="{025FDEDB-D66E-48AD-B082-DAE22EB46D89}" srcOrd="0" destOrd="0" presId="urn:microsoft.com/office/officeart/2005/8/layout/hierarchy2"/>
    <dgm:cxn modelId="{743A0631-0F1C-4730-A9F3-98096AE93E68}" type="presParOf" srcId="{9055A191-5FC3-441C-82D0-487DE0B7B2C7}" destId="{BE81CDA2-B577-4D32-8063-AAD8023FB1FB}" srcOrd="3" destOrd="0" presId="urn:microsoft.com/office/officeart/2005/8/layout/hierarchy2"/>
    <dgm:cxn modelId="{304331B1-3FE9-4752-8339-0724A067DF86}" type="presParOf" srcId="{BE81CDA2-B577-4D32-8063-AAD8023FB1FB}" destId="{8DAC87CC-B19B-409C-A1AA-9C6952979E76}" srcOrd="0" destOrd="0" presId="urn:microsoft.com/office/officeart/2005/8/layout/hierarchy2"/>
    <dgm:cxn modelId="{A25D5800-AA85-41E7-9E12-A87F6CDE96F2}" type="presParOf" srcId="{BE81CDA2-B577-4D32-8063-AAD8023FB1FB}" destId="{C507DF9F-6D67-48F1-B691-66E38D8E696E}" srcOrd="1" destOrd="0" presId="urn:microsoft.com/office/officeart/2005/8/layout/hierarchy2"/>
    <dgm:cxn modelId="{33890587-E35B-45E4-AEB4-F44DA79D6022}" type="presParOf" srcId="{C507DF9F-6D67-48F1-B691-66E38D8E696E}" destId="{BF905193-1681-4D90-A7BD-53C2794E962E}" srcOrd="0" destOrd="0" presId="urn:microsoft.com/office/officeart/2005/8/layout/hierarchy2"/>
    <dgm:cxn modelId="{0EDF760D-CC28-4624-855A-453CFC861A98}" type="presParOf" srcId="{BF905193-1681-4D90-A7BD-53C2794E962E}" destId="{3706E280-07A7-497E-B18A-9FC81542C898}" srcOrd="0" destOrd="0" presId="urn:microsoft.com/office/officeart/2005/8/layout/hierarchy2"/>
    <dgm:cxn modelId="{B4E3228D-5212-4B5D-B45C-28889CA5897B}" type="presParOf" srcId="{C507DF9F-6D67-48F1-B691-66E38D8E696E}" destId="{0E86604C-EDF9-43AD-A8F5-03C90D9AE53E}" srcOrd="1" destOrd="0" presId="urn:microsoft.com/office/officeart/2005/8/layout/hierarchy2"/>
    <dgm:cxn modelId="{1C1AB09F-8606-4D17-9394-D3D7EA61AAD1}" type="presParOf" srcId="{0E86604C-EDF9-43AD-A8F5-03C90D9AE53E}" destId="{99FEBC9E-A8C4-413F-9E65-AE166CE16972}" srcOrd="0" destOrd="0" presId="urn:microsoft.com/office/officeart/2005/8/layout/hierarchy2"/>
    <dgm:cxn modelId="{CB56804F-6104-4F1F-89AD-096EF0CED8DC}" type="presParOf" srcId="{0E86604C-EDF9-43AD-A8F5-03C90D9AE53E}" destId="{B0F08CBF-7448-4597-93FE-0BEA2F7DA307}" srcOrd="1" destOrd="0" presId="urn:microsoft.com/office/officeart/2005/8/layout/hierarchy2"/>
    <dgm:cxn modelId="{ED06EE8B-552D-4406-AE0F-76E8A33F94AF}" type="presParOf" srcId="{C507DF9F-6D67-48F1-B691-66E38D8E696E}" destId="{859E592F-0D98-48CC-8BE0-5D06423D948F}" srcOrd="2" destOrd="0" presId="urn:microsoft.com/office/officeart/2005/8/layout/hierarchy2"/>
    <dgm:cxn modelId="{EDDF968D-E14E-45D2-AC9C-497581B83CFB}" type="presParOf" srcId="{859E592F-0D98-48CC-8BE0-5D06423D948F}" destId="{39DF71E4-69DA-43C0-B5B9-CA26C648654F}" srcOrd="0" destOrd="0" presId="urn:microsoft.com/office/officeart/2005/8/layout/hierarchy2"/>
    <dgm:cxn modelId="{F58DAAB5-B810-4D3E-956D-911458EE1FDD}" type="presParOf" srcId="{C507DF9F-6D67-48F1-B691-66E38D8E696E}" destId="{1B760860-9EDD-40B4-AA1D-4AC81030FA6C}" srcOrd="3" destOrd="0" presId="urn:microsoft.com/office/officeart/2005/8/layout/hierarchy2"/>
    <dgm:cxn modelId="{3F537EA3-7393-426D-8A1C-5AA3A16FCFAC}" type="presParOf" srcId="{1B760860-9EDD-40B4-AA1D-4AC81030FA6C}" destId="{291569D4-15E5-400A-959F-C34B669DF3D4}" srcOrd="0" destOrd="0" presId="urn:microsoft.com/office/officeart/2005/8/layout/hierarchy2"/>
    <dgm:cxn modelId="{DF4C5556-7798-412A-951E-D161EBE8B559}" type="presParOf" srcId="{1B760860-9EDD-40B4-AA1D-4AC81030FA6C}" destId="{82210A41-2786-4DC0-90FA-1775531F6613}" srcOrd="1" destOrd="0" presId="urn:microsoft.com/office/officeart/2005/8/layout/hierarchy2"/>
    <dgm:cxn modelId="{A08724C1-C400-4F26-895B-B48D3067C5DA}" type="presParOf" srcId="{9055A191-5FC3-441C-82D0-487DE0B7B2C7}" destId="{1E7EEA50-D2C3-40D4-A5EB-F6CC3C4DB28E}" srcOrd="4" destOrd="0" presId="urn:microsoft.com/office/officeart/2005/8/layout/hierarchy2"/>
    <dgm:cxn modelId="{BD1582A9-B739-4627-AC69-77DCBCCB0B00}" type="presParOf" srcId="{1E7EEA50-D2C3-40D4-A5EB-F6CC3C4DB28E}" destId="{83ACF528-029E-43B8-A981-2737A74F231E}" srcOrd="0" destOrd="0" presId="urn:microsoft.com/office/officeart/2005/8/layout/hierarchy2"/>
    <dgm:cxn modelId="{9A3CD917-2081-4AC7-9004-6D2510C4C8F8}" type="presParOf" srcId="{9055A191-5FC3-441C-82D0-487DE0B7B2C7}" destId="{A5FC2E4F-99B3-484E-BF77-8D6C23A5BD96}" srcOrd="5" destOrd="0" presId="urn:microsoft.com/office/officeart/2005/8/layout/hierarchy2"/>
    <dgm:cxn modelId="{17BCDB59-FF5E-497C-B7DA-CA7DFD56F063}" type="presParOf" srcId="{A5FC2E4F-99B3-484E-BF77-8D6C23A5BD96}" destId="{3FAFA322-1077-4BCC-929F-AFC9ABEC554F}" srcOrd="0" destOrd="0" presId="urn:microsoft.com/office/officeart/2005/8/layout/hierarchy2"/>
    <dgm:cxn modelId="{7247B0BD-7693-4B8C-882F-C5CA62908883}" type="presParOf" srcId="{A5FC2E4F-99B3-484E-BF77-8D6C23A5BD96}" destId="{FE813CB8-45BC-4732-8B9B-41E86B53F0F6}" srcOrd="1" destOrd="0" presId="urn:microsoft.com/office/officeart/2005/8/layout/hierarchy2"/>
    <dgm:cxn modelId="{92E3D4E9-6669-4EA3-882D-5BF086453EF3}" type="presParOf" srcId="{FE813CB8-45BC-4732-8B9B-41E86B53F0F6}" destId="{5BBA701D-4E86-473D-8564-AA8B1E4FD8AF}" srcOrd="0" destOrd="0" presId="urn:microsoft.com/office/officeart/2005/8/layout/hierarchy2"/>
    <dgm:cxn modelId="{A121E000-4782-4720-84A3-2D8E5C83A80D}" type="presParOf" srcId="{5BBA701D-4E86-473D-8564-AA8B1E4FD8AF}" destId="{0B69F9A6-3768-42C6-8D87-A68BE497E528}" srcOrd="0" destOrd="0" presId="urn:microsoft.com/office/officeart/2005/8/layout/hierarchy2"/>
    <dgm:cxn modelId="{4B55090B-407F-4B2F-9811-24F2EAE3FB3E}" type="presParOf" srcId="{FE813CB8-45BC-4732-8B9B-41E86B53F0F6}" destId="{B9C4C621-D4EC-4C08-9665-5E29478C23AD}" srcOrd="1" destOrd="0" presId="urn:microsoft.com/office/officeart/2005/8/layout/hierarchy2"/>
    <dgm:cxn modelId="{6A59622E-1659-4034-9102-EE69356B2949}" type="presParOf" srcId="{B9C4C621-D4EC-4C08-9665-5E29478C23AD}" destId="{B652FEA5-8967-44CB-AAA3-58450177E670}" srcOrd="0" destOrd="0" presId="urn:microsoft.com/office/officeart/2005/8/layout/hierarchy2"/>
    <dgm:cxn modelId="{FF0B74B1-35D2-4DB7-A66E-E989158330B0}" type="presParOf" srcId="{B9C4C621-D4EC-4C08-9665-5E29478C23AD}" destId="{43788FE3-2BE7-413B-9CBD-D2D71BEFB68A}" srcOrd="1" destOrd="0" presId="urn:microsoft.com/office/officeart/2005/8/layout/hierarchy2"/>
    <dgm:cxn modelId="{98B7E67A-CB27-415E-9862-DC4448E82770}" type="presParOf" srcId="{FE813CB8-45BC-4732-8B9B-41E86B53F0F6}" destId="{FEDB279C-DF9A-4B9C-B4BF-934ACECEAECF}" srcOrd="2" destOrd="0" presId="urn:microsoft.com/office/officeart/2005/8/layout/hierarchy2"/>
    <dgm:cxn modelId="{6E18A588-1F7E-41A8-836D-F4B950E21E24}" type="presParOf" srcId="{FEDB279C-DF9A-4B9C-B4BF-934ACECEAECF}" destId="{205D5308-9EDB-4A76-8A09-B9D24C2D0A7D}" srcOrd="0" destOrd="0" presId="urn:microsoft.com/office/officeart/2005/8/layout/hierarchy2"/>
    <dgm:cxn modelId="{FF73EB0D-5F66-4300-ABB8-BC751BB73812}" type="presParOf" srcId="{FE813CB8-45BC-4732-8B9B-41E86B53F0F6}" destId="{6E042D23-BC1F-4842-9097-EE287CC6D19F}" srcOrd="3" destOrd="0" presId="urn:microsoft.com/office/officeart/2005/8/layout/hierarchy2"/>
    <dgm:cxn modelId="{9808BFAA-9E57-43EC-B173-EB62A7FD48E7}" type="presParOf" srcId="{6E042D23-BC1F-4842-9097-EE287CC6D19F}" destId="{3A444FEA-3382-4A6A-BE1F-576266C61F9C}" srcOrd="0" destOrd="0" presId="urn:microsoft.com/office/officeart/2005/8/layout/hierarchy2"/>
    <dgm:cxn modelId="{15329DF4-B532-4EC0-84F4-EF8FC77FAA8E}" type="presParOf" srcId="{6E042D23-BC1F-4842-9097-EE287CC6D19F}" destId="{255901E5-07F8-4EF0-AA83-D462DBF2B01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0A301-4D2E-4C6E-9C35-EF40DE5FF9EA}">
      <dsp:nvSpPr>
        <dsp:cNvPr id="0" name=""/>
        <dsp:cNvSpPr/>
      </dsp:nvSpPr>
      <dsp:spPr>
        <a:xfrm rot="5400000">
          <a:off x="5594284" y="-2414743"/>
          <a:ext cx="554967" cy="5526369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Define as clearly as possible</a:t>
          </a:r>
          <a:endParaRPr lang="en-A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Ask yourself: Why this goal?</a:t>
          </a:r>
          <a:endParaRPr lang="en-AU" sz="1400" kern="1200" dirty="0"/>
        </a:p>
      </dsp:txBody>
      <dsp:txXfrm rot="-5400000">
        <a:off x="3108584" y="98048"/>
        <a:ext cx="5499278" cy="500785"/>
      </dsp:txXfrm>
    </dsp:sp>
    <dsp:sp modelId="{88F51625-4852-4813-96B7-498283EBB1FF}">
      <dsp:nvSpPr>
        <dsp:cNvPr id="0" name=""/>
        <dsp:cNvSpPr/>
      </dsp:nvSpPr>
      <dsp:spPr>
        <a:xfrm>
          <a:off x="0" y="1586"/>
          <a:ext cx="3108583" cy="693709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Specific</a:t>
          </a:r>
          <a:endParaRPr lang="en-AU" sz="3500" kern="1200" dirty="0"/>
        </a:p>
      </dsp:txBody>
      <dsp:txXfrm>
        <a:off x="33864" y="35450"/>
        <a:ext cx="3040855" cy="625981"/>
      </dsp:txXfrm>
    </dsp:sp>
    <dsp:sp modelId="{1D2F384F-49D0-4044-854E-CF1D80B0D989}">
      <dsp:nvSpPr>
        <dsp:cNvPr id="0" name=""/>
        <dsp:cNvSpPr/>
      </dsp:nvSpPr>
      <dsp:spPr>
        <a:xfrm rot="5400000">
          <a:off x="5594284" y="-1686347"/>
          <a:ext cx="554967" cy="5526369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How are you going to measure your achievements?</a:t>
          </a:r>
          <a:endParaRPr lang="en-A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How do you know you are on the right track?</a:t>
          </a:r>
          <a:endParaRPr lang="en-AU" sz="1400" kern="1200" dirty="0"/>
        </a:p>
      </dsp:txBody>
      <dsp:txXfrm rot="-5400000">
        <a:off x="3108584" y="826444"/>
        <a:ext cx="5499278" cy="500785"/>
      </dsp:txXfrm>
    </dsp:sp>
    <dsp:sp modelId="{051D8A4E-6799-4953-B9FC-E755400A20F0}">
      <dsp:nvSpPr>
        <dsp:cNvPr id="0" name=""/>
        <dsp:cNvSpPr/>
      </dsp:nvSpPr>
      <dsp:spPr>
        <a:xfrm>
          <a:off x="0" y="729982"/>
          <a:ext cx="3108583" cy="693709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1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Measurable</a:t>
          </a:r>
          <a:endParaRPr lang="en-AU" sz="3500" kern="1200" dirty="0"/>
        </a:p>
      </dsp:txBody>
      <dsp:txXfrm>
        <a:off x="33864" y="763846"/>
        <a:ext cx="3040855" cy="625981"/>
      </dsp:txXfrm>
    </dsp:sp>
    <dsp:sp modelId="{9E893D32-2D6C-48AE-A131-87A3A9290879}">
      <dsp:nvSpPr>
        <dsp:cNvPr id="0" name=""/>
        <dsp:cNvSpPr/>
      </dsp:nvSpPr>
      <dsp:spPr>
        <a:xfrm rot="5400000">
          <a:off x="5594284" y="-957952"/>
          <a:ext cx="554967" cy="5526369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Do you have what you need to achieve the goal?</a:t>
          </a:r>
          <a:endParaRPr lang="en-A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Can you get what you need to achieve the goal?</a:t>
          </a:r>
          <a:endParaRPr lang="en-AU" sz="1400" kern="1200" dirty="0"/>
        </a:p>
      </dsp:txBody>
      <dsp:txXfrm rot="-5400000">
        <a:off x="3108584" y="1554839"/>
        <a:ext cx="5499278" cy="500785"/>
      </dsp:txXfrm>
    </dsp:sp>
    <dsp:sp modelId="{F34DC1E6-0B42-4DB8-A0C8-14A039FE6979}">
      <dsp:nvSpPr>
        <dsp:cNvPr id="0" name=""/>
        <dsp:cNvSpPr/>
      </dsp:nvSpPr>
      <dsp:spPr>
        <a:xfrm>
          <a:off x="0" y="1458377"/>
          <a:ext cx="3108583" cy="693709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Achievable</a:t>
          </a:r>
          <a:endParaRPr lang="en-AU" sz="3500" kern="1200" dirty="0"/>
        </a:p>
      </dsp:txBody>
      <dsp:txXfrm>
        <a:off x="33864" y="1492241"/>
        <a:ext cx="3040855" cy="625981"/>
      </dsp:txXfrm>
    </dsp:sp>
    <dsp:sp modelId="{01992CC4-6695-453F-9218-F85F0C01C42B}">
      <dsp:nvSpPr>
        <dsp:cNvPr id="0" name=""/>
        <dsp:cNvSpPr/>
      </dsp:nvSpPr>
      <dsp:spPr>
        <a:xfrm rot="5400000">
          <a:off x="5594284" y="-229557"/>
          <a:ext cx="554967" cy="5526369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Is the goal realistically achievable?</a:t>
          </a:r>
          <a:endParaRPr lang="en-A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Do you need to adjust or revise the goal?</a:t>
          </a:r>
          <a:endParaRPr lang="en-AU" sz="1400" kern="1200" dirty="0"/>
        </a:p>
      </dsp:txBody>
      <dsp:txXfrm rot="-5400000">
        <a:off x="3108584" y="2283234"/>
        <a:ext cx="5499278" cy="500785"/>
      </dsp:txXfrm>
    </dsp:sp>
    <dsp:sp modelId="{0FE6D5F9-EF1A-453F-B3A4-2A38F3608300}">
      <dsp:nvSpPr>
        <dsp:cNvPr id="0" name=""/>
        <dsp:cNvSpPr/>
      </dsp:nvSpPr>
      <dsp:spPr>
        <a:xfrm>
          <a:off x="0" y="2186772"/>
          <a:ext cx="3108583" cy="693709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3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Realistic</a:t>
          </a:r>
          <a:endParaRPr lang="en-AU" sz="3500" kern="1200" dirty="0"/>
        </a:p>
      </dsp:txBody>
      <dsp:txXfrm>
        <a:off x="33864" y="2220636"/>
        <a:ext cx="3040855" cy="625981"/>
      </dsp:txXfrm>
    </dsp:sp>
    <dsp:sp modelId="{12ADCB56-C336-4D80-B456-8516D42EC4CC}">
      <dsp:nvSpPr>
        <dsp:cNvPr id="0" name=""/>
        <dsp:cNvSpPr/>
      </dsp:nvSpPr>
      <dsp:spPr>
        <a:xfrm rot="5400000">
          <a:off x="5594284" y="498838"/>
          <a:ext cx="554967" cy="5526369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When do you want or need to have achieved it by?</a:t>
          </a:r>
          <a:endParaRPr lang="en-A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Why did you pick that date?</a:t>
          </a:r>
          <a:endParaRPr lang="en-AU" sz="1400" kern="1200" dirty="0"/>
        </a:p>
      </dsp:txBody>
      <dsp:txXfrm rot="-5400000">
        <a:off x="3108584" y="3011630"/>
        <a:ext cx="5499278" cy="500785"/>
      </dsp:txXfrm>
    </dsp:sp>
    <dsp:sp modelId="{7FA6377B-3946-48FA-8876-A97586D2D091}">
      <dsp:nvSpPr>
        <dsp:cNvPr id="0" name=""/>
        <dsp:cNvSpPr/>
      </dsp:nvSpPr>
      <dsp:spPr>
        <a:xfrm>
          <a:off x="0" y="2915168"/>
          <a:ext cx="3108583" cy="693709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Time bound</a:t>
          </a:r>
          <a:endParaRPr lang="en-AU" sz="3500" kern="1200" dirty="0"/>
        </a:p>
      </dsp:txBody>
      <dsp:txXfrm>
        <a:off x="33864" y="2949032"/>
        <a:ext cx="3040855" cy="6259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DA8E74-72BB-435A-941D-0EE64D99EFA3}">
      <dsp:nvSpPr>
        <dsp:cNvPr id="0" name=""/>
        <dsp:cNvSpPr/>
      </dsp:nvSpPr>
      <dsp:spPr>
        <a:xfrm>
          <a:off x="5046798" y="1913210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Project</a:t>
          </a:r>
          <a:endParaRPr lang="en-AU" sz="2100" kern="1200" dirty="0"/>
        </a:p>
      </dsp:txBody>
      <dsp:txXfrm>
        <a:off x="5066258" y="1932670"/>
        <a:ext cx="1289911" cy="625495"/>
      </dsp:txXfrm>
    </dsp:sp>
    <dsp:sp modelId="{4B758301-6DF8-4B8A-BB7A-435BFF9A213B}">
      <dsp:nvSpPr>
        <dsp:cNvPr id="0" name=""/>
        <dsp:cNvSpPr/>
      </dsp:nvSpPr>
      <dsp:spPr>
        <a:xfrm rot="15049260">
          <a:off x="3972052" y="1468024"/>
          <a:ext cx="161795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617957" y="13315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4740583" y="1440891"/>
        <a:ext cx="80897" cy="80897"/>
      </dsp:txXfrm>
    </dsp:sp>
    <dsp:sp modelId="{EDFA275C-A5A5-4514-BD66-0DC9B828B423}">
      <dsp:nvSpPr>
        <dsp:cNvPr id="0" name=""/>
        <dsp:cNvSpPr/>
      </dsp:nvSpPr>
      <dsp:spPr>
        <a:xfrm>
          <a:off x="3186434" y="385054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Objectives 1</a:t>
          </a:r>
          <a:endParaRPr lang="en-AU" sz="2100" kern="1200" dirty="0"/>
        </a:p>
      </dsp:txBody>
      <dsp:txXfrm>
        <a:off x="3205894" y="404514"/>
        <a:ext cx="1289911" cy="625495"/>
      </dsp:txXfrm>
    </dsp:sp>
    <dsp:sp modelId="{0ADD17D6-E361-4A37-A704-152A6B45B21D}">
      <dsp:nvSpPr>
        <dsp:cNvPr id="0" name=""/>
        <dsp:cNvSpPr/>
      </dsp:nvSpPr>
      <dsp:spPr>
        <a:xfrm rot="12942401">
          <a:off x="2593375" y="512927"/>
          <a:ext cx="65458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54584" y="13315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2904303" y="509877"/>
        <a:ext cx="32729" cy="32729"/>
      </dsp:txXfrm>
    </dsp:sp>
    <dsp:sp modelId="{F5AA8BF9-3A4B-431D-AE46-218D9D21ED87}">
      <dsp:nvSpPr>
        <dsp:cNvPr id="0" name=""/>
        <dsp:cNvSpPr/>
      </dsp:nvSpPr>
      <dsp:spPr>
        <a:xfrm>
          <a:off x="1326070" y="3015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Task</a:t>
          </a:r>
          <a:endParaRPr lang="en-AU" sz="2100" kern="1200" dirty="0"/>
        </a:p>
      </dsp:txBody>
      <dsp:txXfrm>
        <a:off x="1345530" y="22475"/>
        <a:ext cx="1289911" cy="625495"/>
      </dsp:txXfrm>
    </dsp:sp>
    <dsp:sp modelId="{4407229E-51A1-4487-838C-1A90FCE35988}">
      <dsp:nvSpPr>
        <dsp:cNvPr id="0" name=""/>
        <dsp:cNvSpPr/>
      </dsp:nvSpPr>
      <dsp:spPr>
        <a:xfrm rot="8657599">
          <a:off x="2593375" y="894966"/>
          <a:ext cx="65458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54584" y="13315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2904303" y="891916"/>
        <a:ext cx="32729" cy="32729"/>
      </dsp:txXfrm>
    </dsp:sp>
    <dsp:sp modelId="{68B60BF1-EFCD-4467-A97A-8F804CE1B738}">
      <dsp:nvSpPr>
        <dsp:cNvPr id="0" name=""/>
        <dsp:cNvSpPr/>
      </dsp:nvSpPr>
      <dsp:spPr>
        <a:xfrm>
          <a:off x="1326070" y="767093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Task</a:t>
          </a:r>
          <a:endParaRPr lang="en-AU" sz="2100" kern="1200" dirty="0"/>
        </a:p>
      </dsp:txBody>
      <dsp:txXfrm>
        <a:off x="1345530" y="786553"/>
        <a:ext cx="1289911" cy="625495"/>
      </dsp:txXfrm>
    </dsp:sp>
    <dsp:sp modelId="{6C00A156-C2CD-4700-B704-6E0A62F1DE32}">
      <dsp:nvSpPr>
        <dsp:cNvPr id="0" name=""/>
        <dsp:cNvSpPr/>
      </dsp:nvSpPr>
      <dsp:spPr>
        <a:xfrm rot="10800000">
          <a:off x="4515265" y="2232102"/>
          <a:ext cx="531532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531532" y="13315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4767743" y="2232129"/>
        <a:ext cx="26576" cy="26576"/>
      </dsp:txXfrm>
    </dsp:sp>
    <dsp:sp modelId="{8DAC87CC-B19B-409C-A1AA-9C6952979E76}">
      <dsp:nvSpPr>
        <dsp:cNvPr id="0" name=""/>
        <dsp:cNvSpPr/>
      </dsp:nvSpPr>
      <dsp:spPr>
        <a:xfrm>
          <a:off x="3186434" y="1913210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Objective 2</a:t>
          </a:r>
          <a:endParaRPr lang="en-AU" sz="2100" kern="1200" dirty="0"/>
        </a:p>
      </dsp:txBody>
      <dsp:txXfrm>
        <a:off x="3205894" y="1932670"/>
        <a:ext cx="1289911" cy="625495"/>
      </dsp:txXfrm>
    </dsp:sp>
    <dsp:sp modelId="{BF905193-1681-4D90-A7BD-53C2794E962E}">
      <dsp:nvSpPr>
        <dsp:cNvPr id="0" name=""/>
        <dsp:cNvSpPr/>
      </dsp:nvSpPr>
      <dsp:spPr>
        <a:xfrm rot="12942401">
          <a:off x="2593375" y="2041083"/>
          <a:ext cx="65458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54584" y="13315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2904303" y="2038033"/>
        <a:ext cx="32729" cy="32729"/>
      </dsp:txXfrm>
    </dsp:sp>
    <dsp:sp modelId="{99FEBC9E-A8C4-413F-9E65-AE166CE16972}">
      <dsp:nvSpPr>
        <dsp:cNvPr id="0" name=""/>
        <dsp:cNvSpPr/>
      </dsp:nvSpPr>
      <dsp:spPr>
        <a:xfrm>
          <a:off x="1326070" y="1531171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Task</a:t>
          </a:r>
          <a:endParaRPr lang="en-AU" sz="2100" kern="1200" dirty="0"/>
        </a:p>
      </dsp:txBody>
      <dsp:txXfrm>
        <a:off x="1345530" y="1550631"/>
        <a:ext cx="1289911" cy="625495"/>
      </dsp:txXfrm>
    </dsp:sp>
    <dsp:sp modelId="{859E592F-0D98-48CC-8BE0-5D06423D948F}">
      <dsp:nvSpPr>
        <dsp:cNvPr id="0" name=""/>
        <dsp:cNvSpPr/>
      </dsp:nvSpPr>
      <dsp:spPr>
        <a:xfrm rot="8657599">
          <a:off x="2593375" y="2423122"/>
          <a:ext cx="65458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54584" y="13315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2904303" y="2420072"/>
        <a:ext cx="32729" cy="32729"/>
      </dsp:txXfrm>
    </dsp:sp>
    <dsp:sp modelId="{291569D4-15E5-400A-959F-C34B669DF3D4}">
      <dsp:nvSpPr>
        <dsp:cNvPr id="0" name=""/>
        <dsp:cNvSpPr/>
      </dsp:nvSpPr>
      <dsp:spPr>
        <a:xfrm>
          <a:off x="1326070" y="2295249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Task</a:t>
          </a:r>
          <a:endParaRPr lang="en-AU" sz="2100" kern="1200" dirty="0"/>
        </a:p>
      </dsp:txBody>
      <dsp:txXfrm>
        <a:off x="1345530" y="2314709"/>
        <a:ext cx="1289911" cy="625495"/>
      </dsp:txXfrm>
    </dsp:sp>
    <dsp:sp modelId="{1E7EEA50-D2C3-40D4-A5EB-F6CC3C4DB28E}">
      <dsp:nvSpPr>
        <dsp:cNvPr id="0" name=""/>
        <dsp:cNvSpPr/>
      </dsp:nvSpPr>
      <dsp:spPr>
        <a:xfrm rot="6550740">
          <a:off x="3972052" y="2996180"/>
          <a:ext cx="161795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617957" y="13315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4740583" y="2969047"/>
        <a:ext cx="80897" cy="80897"/>
      </dsp:txXfrm>
    </dsp:sp>
    <dsp:sp modelId="{3FAFA322-1077-4BCC-929F-AFC9ABEC554F}">
      <dsp:nvSpPr>
        <dsp:cNvPr id="0" name=""/>
        <dsp:cNvSpPr/>
      </dsp:nvSpPr>
      <dsp:spPr>
        <a:xfrm>
          <a:off x="3186434" y="3441366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Objective 3</a:t>
          </a:r>
          <a:endParaRPr lang="en-AU" sz="2100" kern="1200" dirty="0"/>
        </a:p>
      </dsp:txBody>
      <dsp:txXfrm>
        <a:off x="3205894" y="3460826"/>
        <a:ext cx="1289911" cy="625495"/>
      </dsp:txXfrm>
    </dsp:sp>
    <dsp:sp modelId="{5BBA701D-4E86-473D-8564-AA8B1E4FD8AF}">
      <dsp:nvSpPr>
        <dsp:cNvPr id="0" name=""/>
        <dsp:cNvSpPr/>
      </dsp:nvSpPr>
      <dsp:spPr>
        <a:xfrm rot="12942401">
          <a:off x="2593375" y="3569239"/>
          <a:ext cx="65458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54584" y="13315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2904303" y="3566189"/>
        <a:ext cx="32729" cy="32729"/>
      </dsp:txXfrm>
    </dsp:sp>
    <dsp:sp modelId="{B652FEA5-8967-44CB-AAA3-58450177E670}">
      <dsp:nvSpPr>
        <dsp:cNvPr id="0" name=""/>
        <dsp:cNvSpPr/>
      </dsp:nvSpPr>
      <dsp:spPr>
        <a:xfrm>
          <a:off x="1326070" y="3059327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Task</a:t>
          </a:r>
          <a:endParaRPr lang="en-AU" sz="2100" kern="1200" dirty="0"/>
        </a:p>
      </dsp:txBody>
      <dsp:txXfrm>
        <a:off x="1345530" y="3078787"/>
        <a:ext cx="1289911" cy="625495"/>
      </dsp:txXfrm>
    </dsp:sp>
    <dsp:sp modelId="{FEDB279C-DF9A-4B9C-B4BF-934ACECEAECF}">
      <dsp:nvSpPr>
        <dsp:cNvPr id="0" name=""/>
        <dsp:cNvSpPr/>
      </dsp:nvSpPr>
      <dsp:spPr>
        <a:xfrm rot="8657599">
          <a:off x="2593375" y="3951278"/>
          <a:ext cx="65458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54584" y="13315"/>
              </a:lnTo>
            </a:path>
          </a:pathLst>
        </a:custGeom>
        <a:noFill/>
        <a:ln w="12700" cap="flat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2904303" y="3948228"/>
        <a:ext cx="32729" cy="32729"/>
      </dsp:txXfrm>
    </dsp:sp>
    <dsp:sp modelId="{3A444FEA-3382-4A6A-BE1F-576266C61F9C}">
      <dsp:nvSpPr>
        <dsp:cNvPr id="0" name=""/>
        <dsp:cNvSpPr/>
      </dsp:nvSpPr>
      <dsp:spPr>
        <a:xfrm>
          <a:off x="1326070" y="3823405"/>
          <a:ext cx="1328831" cy="664415"/>
        </a:xfrm>
        <a:prstGeom prst="roundRect">
          <a:avLst>
            <a:gd name="adj" fmla="val 10000"/>
          </a:avLst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Task</a:t>
          </a:r>
          <a:endParaRPr lang="en-AU" sz="2100" kern="1200" dirty="0"/>
        </a:p>
      </dsp:txBody>
      <dsp:txXfrm>
        <a:off x="1345530" y="3842865"/>
        <a:ext cx="1289911" cy="625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6481CA-5135-447E-AC41-8190F89CCDF2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B07CB-BA94-43F8-9607-8E7DA04FBF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84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EF700C91-5A43-46BD-BA9B-6A7DB2CC88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6558"/>
            <a:ext cx="838200" cy="701441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45061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20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78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AF936-D75D-4A6B-90B7-20EAFE54A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D9B780-B7AF-498D-B4DC-9E9AE0EFA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2DB5A8-8046-4A9E-A9A5-57A5B7E0F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FEAAC-EA3C-4E9D-BC9F-0DD6A842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2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37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71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7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9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0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71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0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40000"/>
            <a:lum/>
          </a:blip>
          <a:srcRect/>
          <a:stretch>
            <a:fillRect l="-10000" t="60000" r="-4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DAD11-134F-45EC-A849-C5C40260D540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4CD76-C6FD-4B31-A12A-E349607E799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F8369D1D-23EF-4CA9-8505-96123604DF4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6558"/>
            <a:ext cx="838200" cy="701441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151167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6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E9D44-3ADC-44F8-80A1-F62F9E2E7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b="1" i="1" dirty="0"/>
              <a:t>Introduction – BSBPEF301</a:t>
            </a:r>
            <a:endParaRPr lang="en-AU" dirty="0"/>
          </a:p>
        </p:txBody>
      </p:sp>
      <p:pic>
        <p:nvPicPr>
          <p:cNvPr id="6" name="Picture 8" descr="Related image">
            <a:extLst>
              <a:ext uri="{FF2B5EF4-FFF2-40B4-BE49-F238E27FC236}">
                <a16:creationId xmlns:a16="http://schemas.microsoft.com/office/drawing/2014/main" id="{4B25984C-5A0D-4B4F-9C4F-7E0F63B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6877" y="1825625"/>
            <a:ext cx="3644245" cy="4351338"/>
          </a:xfrm>
          <a:prstGeom prst="rect">
            <a:avLst/>
          </a:prstGeom>
          <a:noFill/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0AEC271-2945-4473-8889-E34DD7099230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4133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Organise</a:t>
            </a:r>
            <a:r>
              <a:rPr lang="en-US" b="1"/>
              <a:t> Personal Work Priorities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53551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33A7-06EC-4B91-8197-EE54DBAF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44338"/>
            <a:ext cx="10515600" cy="446350"/>
          </a:xfrm>
        </p:spPr>
        <p:txBody>
          <a:bodyPr anchor="ctr">
            <a:normAutofit fontScale="90000"/>
          </a:bodyPr>
          <a:lstStyle/>
          <a:p>
            <a:r>
              <a:rPr lang="en-AU" dirty="0"/>
              <a:t>Unit 2 – Evaluate own work performance</a:t>
            </a:r>
            <a:br>
              <a:rPr lang="en-AU" dirty="0"/>
            </a:br>
            <a:endParaRPr lang="en-AU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8C708D1-AFAB-464B-9506-6A67E2989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Setting SMART goals and measuring (celebrating) achievements</a:t>
            </a:r>
          </a:p>
          <a:p>
            <a:r>
              <a:rPr lang="en-US" dirty="0"/>
              <a:t>Key performance Indicators – Measuring what is key (must achieve) either by contract, by law/regulation or by the bottom-line.</a:t>
            </a:r>
          </a:p>
          <a:p>
            <a:r>
              <a:rPr lang="en-US" dirty="0"/>
              <a:t>Measuring your time – How long does it really take you to perform a task? Have you taken into account everything? (Billable and non-billable hours of time.)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634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0BFA02-EA45-4955-BB5C-B467145A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7906"/>
            <a:ext cx="9161834" cy="662782"/>
          </a:xfrm>
        </p:spPr>
        <p:txBody>
          <a:bodyPr anchor="ctr">
            <a:normAutofit/>
          </a:bodyPr>
          <a:lstStyle/>
          <a:p>
            <a:r>
              <a:rPr lang="en-AU" sz="2800" dirty="0"/>
              <a:t>– </a:t>
            </a:r>
            <a:r>
              <a:rPr lang="en-US" sz="2800" dirty="0"/>
              <a:t>Explain the principles and techniques for the following:</a:t>
            </a:r>
            <a:endParaRPr lang="en-AU" sz="2800" dirty="0"/>
          </a:p>
        </p:txBody>
      </p:sp>
      <p:pic>
        <p:nvPicPr>
          <p:cNvPr id="5" name="Graphic 4" descr="Lightbulb and pencil with solid fill">
            <a:extLst>
              <a:ext uri="{FF2B5EF4-FFF2-40B4-BE49-F238E27FC236}">
                <a16:creationId xmlns:a16="http://schemas.microsoft.com/office/drawing/2014/main" id="{4DD836B4-9801-4E2B-A12D-7F0E27DB8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602" y="1027906"/>
            <a:ext cx="1910398" cy="191039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5B3F33-797F-448F-936F-A9A1E5F147E2}"/>
              </a:ext>
            </a:extLst>
          </p:cNvPr>
          <p:cNvSpPr txBox="1">
            <a:spLocks/>
          </p:cNvSpPr>
          <p:nvPr/>
        </p:nvSpPr>
        <p:spPr>
          <a:xfrm>
            <a:off x="761053" y="5363831"/>
            <a:ext cx="9938370" cy="14737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51A0DD-3FCE-4C9A-90BA-33313A3835EB}"/>
              </a:ext>
            </a:extLst>
          </p:cNvPr>
          <p:cNvGrpSpPr/>
          <p:nvPr/>
        </p:nvGrpSpPr>
        <p:grpSpPr>
          <a:xfrm>
            <a:off x="761053" y="1918654"/>
            <a:ext cx="2139244" cy="3283644"/>
            <a:chOff x="8447821" y="1085359"/>
            <a:chExt cx="2139244" cy="3283644"/>
          </a:xfrm>
        </p:grpSpPr>
        <p:pic>
          <p:nvPicPr>
            <p:cNvPr id="8" name="Graphic 7" descr="Chat with solid fill">
              <a:extLst>
                <a:ext uri="{FF2B5EF4-FFF2-40B4-BE49-F238E27FC236}">
                  <a16:creationId xmlns:a16="http://schemas.microsoft.com/office/drawing/2014/main" id="{8938CBDB-80D4-43AE-A2B6-A2D7AB52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7821" y="1085359"/>
              <a:ext cx="2026596" cy="2026596"/>
            </a:xfrm>
            <a:prstGeom prst="rect">
              <a:avLst/>
            </a:prstGeom>
          </p:spPr>
        </p:pic>
        <p:pic>
          <p:nvPicPr>
            <p:cNvPr id="9" name="Graphic 8" descr="Meeting with solid fill">
              <a:extLst>
                <a:ext uri="{FF2B5EF4-FFF2-40B4-BE49-F238E27FC236}">
                  <a16:creationId xmlns:a16="http://schemas.microsoft.com/office/drawing/2014/main" id="{8DAAAB23-4FDF-4019-AAF6-30BD7E41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47821" y="2229759"/>
              <a:ext cx="2139244" cy="2139244"/>
            </a:xfrm>
            <a:prstGeom prst="rect">
              <a:avLst/>
            </a:prstGeom>
          </p:spPr>
        </p:pic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339554-88A2-4AD1-BDAC-E22FC334DECD}"/>
              </a:ext>
            </a:extLst>
          </p:cNvPr>
          <p:cNvSpPr txBox="1">
            <a:spLocks/>
          </p:cNvSpPr>
          <p:nvPr/>
        </p:nvSpPr>
        <p:spPr>
          <a:xfrm>
            <a:off x="2900297" y="2847062"/>
            <a:ext cx="6720781" cy="2139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Goal setting</a:t>
            </a:r>
          </a:p>
          <a:p>
            <a:r>
              <a:rPr lang="en-US" sz="2400" dirty="0"/>
              <a:t>Measuring performance</a:t>
            </a:r>
          </a:p>
          <a:p>
            <a:r>
              <a:rPr lang="en-US" sz="2400" dirty="0"/>
              <a:t>Time management</a:t>
            </a: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AAA9-1A10-4313-B9E1-57F96949C300}"/>
              </a:ext>
            </a:extLst>
          </p:cNvPr>
          <p:cNvSpPr txBox="1"/>
          <p:nvPr/>
        </p:nvSpPr>
        <p:spPr>
          <a:xfrm>
            <a:off x="2900297" y="2137637"/>
            <a:ext cx="672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9BE28"/>
                </a:solidFill>
              </a:rPr>
              <a:t>Let’s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69BE28"/>
                </a:solidFill>
              </a:rPr>
              <a:t>Discuss…</a:t>
            </a:r>
            <a:endParaRPr lang="en-AU" sz="3200" b="1" dirty="0">
              <a:solidFill>
                <a:srgbClr val="69BE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72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0BFA02-EA45-4955-BB5C-B467145A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7906"/>
            <a:ext cx="9161834" cy="662782"/>
          </a:xfrm>
        </p:spPr>
        <p:txBody>
          <a:bodyPr anchor="ctr">
            <a:normAutofit fontScale="90000"/>
          </a:bodyPr>
          <a:lstStyle/>
          <a:p>
            <a:r>
              <a:rPr lang="en-AU" sz="2800" dirty="0"/>
              <a:t>– </a:t>
            </a:r>
            <a:r>
              <a:rPr lang="en-US" sz="2800" dirty="0"/>
              <a:t>Explain signs and sources of stress and strategies to deal with stress in your business.</a:t>
            </a:r>
            <a:endParaRPr lang="en-AU" sz="2800" dirty="0"/>
          </a:p>
        </p:txBody>
      </p:sp>
      <p:pic>
        <p:nvPicPr>
          <p:cNvPr id="5" name="Graphic 4" descr="Lightbulb and pencil with solid fill">
            <a:extLst>
              <a:ext uri="{FF2B5EF4-FFF2-40B4-BE49-F238E27FC236}">
                <a16:creationId xmlns:a16="http://schemas.microsoft.com/office/drawing/2014/main" id="{4DD836B4-9801-4E2B-A12D-7F0E27DB8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602" y="1027906"/>
            <a:ext cx="1910398" cy="191039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5B3F33-797F-448F-936F-A9A1E5F147E2}"/>
              </a:ext>
            </a:extLst>
          </p:cNvPr>
          <p:cNvSpPr txBox="1">
            <a:spLocks/>
          </p:cNvSpPr>
          <p:nvPr/>
        </p:nvSpPr>
        <p:spPr>
          <a:xfrm>
            <a:off x="761053" y="5363831"/>
            <a:ext cx="9938370" cy="14737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51A0DD-3FCE-4C9A-90BA-33313A3835EB}"/>
              </a:ext>
            </a:extLst>
          </p:cNvPr>
          <p:cNvGrpSpPr/>
          <p:nvPr/>
        </p:nvGrpSpPr>
        <p:grpSpPr>
          <a:xfrm>
            <a:off x="761053" y="1918654"/>
            <a:ext cx="2139244" cy="3283644"/>
            <a:chOff x="8447821" y="1085359"/>
            <a:chExt cx="2139244" cy="3283644"/>
          </a:xfrm>
        </p:grpSpPr>
        <p:pic>
          <p:nvPicPr>
            <p:cNvPr id="8" name="Graphic 7" descr="Chat with solid fill">
              <a:extLst>
                <a:ext uri="{FF2B5EF4-FFF2-40B4-BE49-F238E27FC236}">
                  <a16:creationId xmlns:a16="http://schemas.microsoft.com/office/drawing/2014/main" id="{8938CBDB-80D4-43AE-A2B6-A2D7AB52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7821" y="1085359"/>
              <a:ext cx="2026596" cy="2026596"/>
            </a:xfrm>
            <a:prstGeom prst="rect">
              <a:avLst/>
            </a:prstGeom>
          </p:spPr>
        </p:pic>
        <p:pic>
          <p:nvPicPr>
            <p:cNvPr id="9" name="Graphic 8" descr="Meeting with solid fill">
              <a:extLst>
                <a:ext uri="{FF2B5EF4-FFF2-40B4-BE49-F238E27FC236}">
                  <a16:creationId xmlns:a16="http://schemas.microsoft.com/office/drawing/2014/main" id="{8DAAAB23-4FDF-4019-AAF6-30BD7E41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47821" y="2229759"/>
              <a:ext cx="2139244" cy="2139244"/>
            </a:xfrm>
            <a:prstGeom prst="rect">
              <a:avLst/>
            </a:prstGeom>
          </p:spPr>
        </p:pic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339554-88A2-4AD1-BDAC-E22FC334DECD}"/>
              </a:ext>
            </a:extLst>
          </p:cNvPr>
          <p:cNvSpPr txBox="1">
            <a:spLocks/>
          </p:cNvSpPr>
          <p:nvPr/>
        </p:nvSpPr>
        <p:spPr>
          <a:xfrm>
            <a:off x="2900297" y="2847062"/>
            <a:ext cx="6720781" cy="2139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Signs of stress</a:t>
            </a:r>
          </a:p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Sources of stress</a:t>
            </a:r>
          </a:p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Strategies to deal with stress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AAA9-1A10-4313-B9E1-57F96949C300}"/>
              </a:ext>
            </a:extLst>
          </p:cNvPr>
          <p:cNvSpPr txBox="1"/>
          <p:nvPr/>
        </p:nvSpPr>
        <p:spPr>
          <a:xfrm>
            <a:off x="2900297" y="2137637"/>
            <a:ext cx="672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9BE28"/>
                </a:solidFill>
              </a:rPr>
              <a:t>Let’s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69BE28"/>
                </a:solidFill>
              </a:rPr>
              <a:t>Discuss…</a:t>
            </a:r>
            <a:endParaRPr lang="en-AU" sz="3200" b="1" dirty="0">
              <a:solidFill>
                <a:srgbClr val="69BE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01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33A7-06EC-4B91-8197-EE54DBAF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AU" dirty="0"/>
              <a:t>Unit 3 – Co-ordinate personal skill development and learning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8C708D1-AFAB-464B-9506-6A67E2989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Performing a knowledge and skill assessment https://www.skillsroad.com.au/</a:t>
            </a:r>
          </a:p>
          <a:p>
            <a:r>
              <a:rPr lang="en-US" dirty="0"/>
              <a:t>Performing a personality test </a:t>
            </a:r>
            <a:br>
              <a:rPr lang="en-US" dirty="0"/>
            </a:br>
            <a:r>
              <a:rPr lang="en-US" dirty="0"/>
              <a:t>https://www.16personalities.com/free-personality-test</a:t>
            </a:r>
          </a:p>
          <a:p>
            <a:r>
              <a:rPr lang="en-US" dirty="0"/>
              <a:t>Identify the skills required in your business (contents of this course)</a:t>
            </a:r>
          </a:p>
          <a:p>
            <a:r>
              <a:rPr lang="en-US" dirty="0"/>
              <a:t>Identifying ongoing professional development required (Upskilling with new technology, renewal of certification, industry requirements etc.)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095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0BFA02-EA45-4955-BB5C-B467145A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6252"/>
            <a:ext cx="9161834" cy="662782"/>
          </a:xfrm>
        </p:spPr>
        <p:txBody>
          <a:bodyPr anchor="ctr">
            <a:normAutofit fontScale="90000"/>
          </a:bodyPr>
          <a:lstStyle/>
          <a:p>
            <a:r>
              <a:rPr lang="en-AU" sz="2800" dirty="0"/>
              <a:t>– </a:t>
            </a:r>
            <a:r>
              <a:rPr lang="en-US" sz="2800" b="1" dirty="0"/>
              <a:t>Complete  an  assessment  </a:t>
            </a:r>
            <a:r>
              <a:rPr lang="en-US" sz="2800" dirty="0"/>
              <a:t>of  your  own  personal  learning  and  development  needs  and  how  you would </a:t>
            </a:r>
            <a:r>
              <a:rPr lang="en-US" sz="2800" b="1" dirty="0"/>
              <a:t>plan to </a:t>
            </a:r>
            <a:r>
              <a:rPr lang="en-US" sz="2800" dirty="0" err="1"/>
              <a:t>prioritise</a:t>
            </a:r>
            <a:r>
              <a:rPr lang="en-US" sz="2800" dirty="0"/>
              <a:t> and </a:t>
            </a:r>
            <a:r>
              <a:rPr lang="en-US" sz="2800" b="1" dirty="0"/>
              <a:t>undertake relevant education and skills development</a:t>
            </a:r>
            <a:r>
              <a:rPr lang="en-US" sz="2800" dirty="0"/>
              <a:t>.</a:t>
            </a:r>
            <a:endParaRPr lang="en-AU" sz="2800" dirty="0"/>
          </a:p>
        </p:txBody>
      </p:sp>
      <p:pic>
        <p:nvPicPr>
          <p:cNvPr id="5" name="Graphic 4" descr="Lightbulb and pencil with solid fill">
            <a:extLst>
              <a:ext uri="{FF2B5EF4-FFF2-40B4-BE49-F238E27FC236}">
                <a16:creationId xmlns:a16="http://schemas.microsoft.com/office/drawing/2014/main" id="{4DD836B4-9801-4E2B-A12D-7F0E27DB8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602" y="1027906"/>
            <a:ext cx="1910398" cy="191039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5B3F33-797F-448F-936F-A9A1E5F147E2}"/>
              </a:ext>
            </a:extLst>
          </p:cNvPr>
          <p:cNvSpPr txBox="1">
            <a:spLocks/>
          </p:cNvSpPr>
          <p:nvPr/>
        </p:nvSpPr>
        <p:spPr>
          <a:xfrm>
            <a:off x="761053" y="5948312"/>
            <a:ext cx="9938370" cy="34252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51A0DD-3FCE-4C9A-90BA-33313A3835EB}"/>
              </a:ext>
            </a:extLst>
          </p:cNvPr>
          <p:cNvGrpSpPr/>
          <p:nvPr/>
        </p:nvGrpSpPr>
        <p:grpSpPr>
          <a:xfrm>
            <a:off x="761053" y="1692419"/>
            <a:ext cx="1246856" cy="2057099"/>
            <a:chOff x="8447821" y="1085359"/>
            <a:chExt cx="2139244" cy="3283644"/>
          </a:xfrm>
        </p:grpSpPr>
        <p:pic>
          <p:nvPicPr>
            <p:cNvPr id="8" name="Graphic 7" descr="Chat with solid fill">
              <a:extLst>
                <a:ext uri="{FF2B5EF4-FFF2-40B4-BE49-F238E27FC236}">
                  <a16:creationId xmlns:a16="http://schemas.microsoft.com/office/drawing/2014/main" id="{8938CBDB-80D4-43AE-A2B6-A2D7AB52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7821" y="1085359"/>
              <a:ext cx="2026596" cy="2026596"/>
            </a:xfrm>
            <a:prstGeom prst="rect">
              <a:avLst/>
            </a:prstGeom>
          </p:spPr>
        </p:pic>
        <p:pic>
          <p:nvPicPr>
            <p:cNvPr id="9" name="Graphic 8" descr="Meeting with solid fill">
              <a:extLst>
                <a:ext uri="{FF2B5EF4-FFF2-40B4-BE49-F238E27FC236}">
                  <a16:creationId xmlns:a16="http://schemas.microsoft.com/office/drawing/2014/main" id="{8DAAAB23-4FDF-4019-AAF6-30BD7E41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47821" y="2229759"/>
              <a:ext cx="2139244" cy="2139244"/>
            </a:xfrm>
            <a:prstGeom prst="rect">
              <a:avLst/>
            </a:prstGeom>
          </p:spPr>
        </p:pic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339554-88A2-4AD1-BDAC-E22FC334DECD}"/>
              </a:ext>
            </a:extLst>
          </p:cNvPr>
          <p:cNvSpPr txBox="1">
            <a:spLocks/>
          </p:cNvSpPr>
          <p:nvPr/>
        </p:nvSpPr>
        <p:spPr>
          <a:xfrm>
            <a:off x="2900295" y="2189200"/>
            <a:ext cx="6720781" cy="1477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What are you good at?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What needs improvement?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How are you going to plan your learning?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AAA9-1A10-4313-B9E1-57F96949C300}"/>
              </a:ext>
            </a:extLst>
          </p:cNvPr>
          <p:cNvSpPr txBox="1"/>
          <p:nvPr/>
        </p:nvSpPr>
        <p:spPr>
          <a:xfrm>
            <a:off x="2900296" y="1644513"/>
            <a:ext cx="672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9BE28"/>
                </a:solidFill>
              </a:rPr>
              <a:t>Let’s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69BE28"/>
                </a:solidFill>
              </a:rPr>
              <a:t>Discuss…</a:t>
            </a:r>
            <a:endParaRPr lang="en-AU" sz="3200" b="1" dirty="0">
              <a:solidFill>
                <a:srgbClr val="69BE28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05B4A8-9D15-4C67-9CC5-5116659661AC}"/>
              </a:ext>
            </a:extLst>
          </p:cNvPr>
          <p:cNvSpPr txBox="1"/>
          <p:nvPr/>
        </p:nvSpPr>
        <p:spPr>
          <a:xfrm>
            <a:off x="838200" y="3714165"/>
            <a:ext cx="40731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Negotiation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Time management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Communication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Financial management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Technology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Public speaking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Sales &amp; marketing skills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BCCEC0-1014-44FA-8661-A4CA6F19D388}"/>
              </a:ext>
            </a:extLst>
          </p:cNvPr>
          <p:cNvSpPr txBox="1"/>
          <p:nvPr/>
        </p:nvSpPr>
        <p:spPr>
          <a:xfrm>
            <a:off x="5250731" y="3714165"/>
            <a:ext cx="4370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Knowledge of tax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Knowledge of laws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Knowledge of industry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Knowledge of competitors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Knowledge of customers (wants &amp; needs)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Knowledge of managing a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Knowledge of resources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079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F3154-FE03-4DF0-86FD-358AC8472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To Do List</a:t>
            </a:r>
            <a:endParaRPr lang="en-AU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FDF3E-813D-4BF3-A0E9-BB1C2AE42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991"/>
            <a:ext cx="10515600" cy="47059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AU" sz="2800" dirty="0"/>
              <a:t>Complete and submit the Introductory Topic </a:t>
            </a:r>
            <a:r>
              <a:rPr lang="en-AU" dirty="0"/>
              <a:t>Q</a:t>
            </a:r>
            <a:r>
              <a:rPr lang="en-AU" sz="2800" dirty="0"/>
              <a:t>uiz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sz="2800" dirty="0"/>
              <a:t>Ensure you passed the Quiz 100% (You have unlimited attempts.)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AU" dirty="0"/>
              <a:t>Complete the tasks in the Introductory Assignment</a:t>
            </a:r>
            <a:endParaRPr lang="en-AU" dirty="0">
              <a:cs typeface="Calibri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AU" dirty="0">
                <a:cs typeface="Calibri"/>
              </a:rPr>
              <a:t> Download the 4 documents you will need throughout the course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AU" dirty="0">
                <a:cs typeface="Calibri"/>
              </a:rPr>
              <a:t> Plan your Study time! All 4 documents are due in week 4!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AU" dirty="0">
                <a:cs typeface="Calibri"/>
              </a:rPr>
              <a:t> Plan what else you will need for your business!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AU" dirty="0">
                <a:cs typeface="Calibri"/>
              </a:rPr>
              <a:t>ABN number (and possible business name registration.) REQUIRED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AU" dirty="0">
                <a:cs typeface="Calibri"/>
              </a:rPr>
              <a:t>Insurance (Minimum 5 million $ Public Liability Insurance) REQUIRED ALL BUSINESSES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AU" dirty="0">
                <a:cs typeface="Calibri"/>
              </a:rPr>
              <a:t>Council permission (if your council requires it.)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AU" dirty="0">
                <a:cs typeface="Calibri"/>
              </a:rPr>
              <a:t>Landlord permission (if applicable.)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AU" dirty="0">
                <a:cs typeface="Calibri"/>
              </a:rPr>
              <a:t>Licenses and Permits (if applicable.)</a:t>
            </a:r>
          </a:p>
          <a:p>
            <a:pPr marL="0" indent="0">
              <a:buNone/>
            </a:pPr>
            <a:r>
              <a:rPr lang="en-AU" sz="2000" i="1" dirty="0"/>
              <a:t>Remember these things take time to organise! Plan accordingly!</a:t>
            </a:r>
          </a:p>
        </p:txBody>
      </p:sp>
    </p:spTree>
    <p:extLst>
      <p:ext uri="{BB962C8B-B14F-4D97-AF65-F5344CB8AC3E}">
        <p14:creationId xmlns:p14="http://schemas.microsoft.com/office/powerpoint/2010/main" val="2533717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914AD-FA5B-4F87-BFC5-18C80027D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topic we will cover: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81A49-CDA4-4CE2-AC57-D691E2734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AU" dirty="0"/>
              <a:t>Organise and complete own work schedule</a:t>
            </a:r>
          </a:p>
          <a:p>
            <a:pPr lvl="0"/>
            <a:r>
              <a:rPr lang="en-AU" dirty="0"/>
              <a:t>Evaluate own work performance</a:t>
            </a:r>
          </a:p>
          <a:p>
            <a:pPr lvl="0"/>
            <a:r>
              <a:rPr lang="en-AU" dirty="0"/>
              <a:t>Co-ordinate personal skill development and learning</a:t>
            </a: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0518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33A7-06EC-4B91-8197-EE54DBAF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888821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en-AU" dirty="0"/>
              <a:t>Unit 1 – </a:t>
            </a:r>
            <a:r>
              <a:rPr lang="en-US" dirty="0" err="1"/>
              <a:t>Organise</a:t>
            </a:r>
            <a:r>
              <a:rPr lang="en-US" dirty="0"/>
              <a:t> and complete own work schedule</a:t>
            </a:r>
            <a:br>
              <a:rPr lang="en-US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2A79D-8EC8-4A34-B512-B3BC53077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904214"/>
            <a:ext cx="9586257" cy="518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Setting SMART goals for yourself and for your business!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AU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9364B1D-57A3-4771-8711-C6E9AE366D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6810961"/>
              </p:ext>
            </p:extLst>
          </p:nvPr>
        </p:nvGraphicFramePr>
        <p:xfrm>
          <a:off x="904972" y="2498103"/>
          <a:ext cx="8634953" cy="3610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892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33A7-06EC-4B91-8197-EE54DBAF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AU" sz="3700"/>
              <a:t>Unit 1 – </a:t>
            </a:r>
            <a:r>
              <a:rPr lang="en-US" sz="3700"/>
              <a:t>Organise and complete own work schedule</a:t>
            </a:r>
            <a:br>
              <a:rPr lang="en-US" sz="3700"/>
            </a:br>
            <a:endParaRPr lang="en-AU" sz="3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2A79D-8EC8-4A34-B512-B3BC53077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Eisenhower Matrix</a:t>
            </a:r>
          </a:p>
          <a:p>
            <a:pPr marL="0" indent="0">
              <a:buNone/>
            </a:pPr>
            <a:r>
              <a:rPr lang="en-US" dirty="0" err="1"/>
              <a:t>Recognising</a:t>
            </a:r>
            <a:r>
              <a:rPr lang="en-US" dirty="0"/>
              <a:t> priorities (Know what is important to you and your business!)</a:t>
            </a:r>
          </a:p>
          <a:p>
            <a:pPr marL="0" indent="0">
              <a:buNone/>
            </a:pPr>
            <a:r>
              <a:rPr lang="en-US" dirty="0"/>
              <a:t>Is it important? Is it urgent?</a:t>
            </a:r>
          </a:p>
          <a:p>
            <a:pPr marL="0" indent="0">
              <a:buNone/>
            </a:pPr>
            <a:r>
              <a:rPr lang="en-US" dirty="0"/>
              <a:t>Will doing this task take you closer to or further away from your goal?</a:t>
            </a:r>
          </a:p>
          <a:p>
            <a:pPr marL="0" indent="0">
              <a:buNone/>
            </a:pPr>
            <a:r>
              <a:rPr lang="en-US" dirty="0"/>
              <a:t>What will it cost (in time and money) if you do the task, versus delegating the task?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1026" name="Picture 2" descr="Eisenhower Matrix - Productivity Improvement through Priority Decisions">
            <a:extLst>
              <a:ext uri="{FF2B5EF4-FFF2-40B4-BE49-F238E27FC236}">
                <a16:creationId xmlns:a16="http://schemas.microsoft.com/office/drawing/2014/main" id="{CE759D1F-7425-48BB-9BBF-19EC02284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9869" y="1825625"/>
            <a:ext cx="442626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AC78E1-05C9-40E8-A536-61A10CA8B1B5}"/>
              </a:ext>
            </a:extLst>
          </p:cNvPr>
          <p:cNvGrpSpPr/>
          <p:nvPr/>
        </p:nvGrpSpPr>
        <p:grpSpPr>
          <a:xfrm>
            <a:off x="5761366" y="1142962"/>
            <a:ext cx="1423413" cy="933330"/>
            <a:chOff x="10048706" y="340716"/>
            <a:chExt cx="1423413" cy="933330"/>
          </a:xfrm>
        </p:grpSpPr>
        <p:pic>
          <p:nvPicPr>
            <p:cNvPr id="6" name="Graphic 8" descr="Badge Question Mark with solid fill">
              <a:extLst>
                <a:ext uri="{FF2B5EF4-FFF2-40B4-BE49-F238E27FC236}">
                  <a16:creationId xmlns:a16="http://schemas.microsoft.com/office/drawing/2014/main" id="{9D2C2E6C-C073-4B39-AECD-4429F4AB5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48706" y="340716"/>
              <a:ext cx="914400" cy="914400"/>
            </a:xfrm>
            <a:prstGeom prst="rect">
              <a:avLst/>
            </a:prstGeom>
          </p:spPr>
        </p:pic>
        <p:sp>
          <p:nvSpPr>
            <p:cNvPr id="7" name="TextBox 9">
              <a:extLst>
                <a:ext uri="{FF2B5EF4-FFF2-40B4-BE49-F238E27FC236}">
                  <a16:creationId xmlns:a16="http://schemas.microsoft.com/office/drawing/2014/main" id="{10B62BD3-C040-4571-8382-AED1907078E5}"/>
                </a:ext>
              </a:extLst>
            </p:cNvPr>
            <p:cNvSpPr txBox="1"/>
            <p:nvPr/>
          </p:nvSpPr>
          <p:spPr>
            <a:xfrm>
              <a:off x="10654996" y="904714"/>
              <a:ext cx="817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/>
                <a:t>Q3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208077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0BFA02-EA45-4955-BB5C-B467145A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5550"/>
            <a:ext cx="9161834" cy="662782"/>
          </a:xfrm>
        </p:spPr>
        <p:txBody>
          <a:bodyPr anchor="ctr">
            <a:normAutofit/>
          </a:bodyPr>
          <a:lstStyle/>
          <a:p>
            <a:r>
              <a:rPr lang="en-AU" sz="3100" b="1" dirty="0"/>
              <a:t> </a:t>
            </a:r>
            <a:r>
              <a:rPr lang="en-AU" sz="2800" dirty="0"/>
              <a:t>– </a:t>
            </a:r>
            <a:r>
              <a:rPr lang="en-US" sz="2800" dirty="0"/>
              <a:t>What are the goals for yourself and the business?</a:t>
            </a:r>
            <a:endParaRPr lang="en-AU" sz="2800" dirty="0"/>
          </a:p>
        </p:txBody>
      </p:sp>
      <p:pic>
        <p:nvPicPr>
          <p:cNvPr id="5" name="Graphic 4" descr="Lightbulb and pencil with solid fill">
            <a:extLst>
              <a:ext uri="{FF2B5EF4-FFF2-40B4-BE49-F238E27FC236}">
                <a16:creationId xmlns:a16="http://schemas.microsoft.com/office/drawing/2014/main" id="{4DD836B4-9801-4E2B-A12D-7F0E27DB8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602" y="1027906"/>
            <a:ext cx="1910398" cy="191039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5B3F33-797F-448F-936F-A9A1E5F147E2}"/>
              </a:ext>
            </a:extLst>
          </p:cNvPr>
          <p:cNvSpPr txBox="1">
            <a:spLocks/>
          </p:cNvSpPr>
          <p:nvPr/>
        </p:nvSpPr>
        <p:spPr>
          <a:xfrm>
            <a:off x="761053" y="4593442"/>
            <a:ext cx="6579875" cy="14737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51A0DD-3FCE-4C9A-90BA-33313A3835EB}"/>
              </a:ext>
            </a:extLst>
          </p:cNvPr>
          <p:cNvGrpSpPr/>
          <p:nvPr/>
        </p:nvGrpSpPr>
        <p:grpSpPr>
          <a:xfrm>
            <a:off x="761053" y="2295727"/>
            <a:ext cx="2139244" cy="3283644"/>
            <a:chOff x="8447821" y="1085359"/>
            <a:chExt cx="2139244" cy="3283644"/>
          </a:xfrm>
        </p:grpSpPr>
        <p:pic>
          <p:nvPicPr>
            <p:cNvPr id="8" name="Graphic 7" descr="Chat with solid fill">
              <a:extLst>
                <a:ext uri="{FF2B5EF4-FFF2-40B4-BE49-F238E27FC236}">
                  <a16:creationId xmlns:a16="http://schemas.microsoft.com/office/drawing/2014/main" id="{8938CBDB-80D4-43AE-A2B6-A2D7AB52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7821" y="1085359"/>
              <a:ext cx="2026596" cy="2026596"/>
            </a:xfrm>
            <a:prstGeom prst="rect">
              <a:avLst/>
            </a:prstGeom>
          </p:spPr>
        </p:pic>
        <p:pic>
          <p:nvPicPr>
            <p:cNvPr id="9" name="Graphic 8" descr="Meeting with solid fill">
              <a:extLst>
                <a:ext uri="{FF2B5EF4-FFF2-40B4-BE49-F238E27FC236}">
                  <a16:creationId xmlns:a16="http://schemas.microsoft.com/office/drawing/2014/main" id="{8DAAAB23-4FDF-4019-AAF6-30BD7E41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47821" y="2229759"/>
              <a:ext cx="2139244" cy="2139244"/>
            </a:xfrm>
            <a:prstGeom prst="rect">
              <a:avLst/>
            </a:prstGeom>
          </p:spPr>
        </p:pic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339554-88A2-4AD1-BDAC-E22FC334DECD}"/>
              </a:ext>
            </a:extLst>
          </p:cNvPr>
          <p:cNvSpPr txBox="1">
            <a:spLocks/>
          </p:cNvSpPr>
          <p:nvPr/>
        </p:nvSpPr>
        <p:spPr>
          <a:xfrm>
            <a:off x="2900297" y="2669739"/>
            <a:ext cx="6579875" cy="2920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r>
              <a:rPr lang="en-US" sz="2400" dirty="0"/>
              <a:t>Goals for yourself (Life goals)</a:t>
            </a:r>
          </a:p>
          <a:p>
            <a:r>
              <a:rPr lang="en-US" sz="2400" dirty="0"/>
              <a:t>Goals for the business (Business goals)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Do they complement one another, or do they conflict?</a:t>
            </a:r>
            <a:br>
              <a:rPr lang="en-US" sz="2400" dirty="0"/>
            </a:br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AAA9-1A10-4313-B9E1-57F96949C300}"/>
              </a:ext>
            </a:extLst>
          </p:cNvPr>
          <p:cNvSpPr txBox="1"/>
          <p:nvPr/>
        </p:nvSpPr>
        <p:spPr>
          <a:xfrm>
            <a:off x="2900297" y="2071648"/>
            <a:ext cx="672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9BE28"/>
                </a:solidFill>
              </a:rPr>
              <a:t>Let’s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69BE28"/>
                </a:solidFill>
              </a:rPr>
              <a:t>Discuss…</a:t>
            </a:r>
            <a:endParaRPr lang="en-AU" sz="3200" b="1" dirty="0">
              <a:solidFill>
                <a:srgbClr val="69BE28"/>
              </a:solidFill>
            </a:endParaRP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9C7DA77F-8A0C-446F-9FEA-AFA438DC1DC1}"/>
              </a:ext>
            </a:extLst>
          </p:cNvPr>
          <p:cNvSpPr txBox="1">
            <a:spLocks/>
          </p:cNvSpPr>
          <p:nvPr/>
        </p:nvSpPr>
        <p:spPr>
          <a:xfrm>
            <a:off x="761053" y="5680178"/>
            <a:ext cx="9938370" cy="135509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584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07BB6-AEBD-46DE-B755-0D7D7D13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Unit 1 – </a:t>
            </a:r>
            <a:r>
              <a:rPr lang="en-US" sz="4400" dirty="0" err="1"/>
              <a:t>Organise</a:t>
            </a:r>
            <a:r>
              <a:rPr lang="en-US" sz="4400" dirty="0"/>
              <a:t> and complete own work schedule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C77F1-DDE7-42A5-8B7E-6AFA00A53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Projects (Goals)</a:t>
            </a:r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2057C-FE0A-4BE2-8581-9200FCDC0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410942" cy="36845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Cannot be completed in a few hours</a:t>
            </a:r>
          </a:p>
          <a:p>
            <a:r>
              <a:rPr lang="en-US" dirty="0"/>
              <a:t>Require multiple tasks to be completed</a:t>
            </a:r>
          </a:p>
          <a:p>
            <a:r>
              <a:rPr lang="en-US" dirty="0"/>
              <a:t>In a certain order and sequence</a:t>
            </a:r>
          </a:p>
          <a:p>
            <a:r>
              <a:rPr lang="en-US" dirty="0"/>
              <a:t>Using multiple resources</a:t>
            </a:r>
          </a:p>
          <a:p>
            <a:r>
              <a:rPr lang="en-US" dirty="0"/>
              <a:t>With a set or estimated deadline</a:t>
            </a:r>
          </a:p>
          <a:p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4607B-CEC9-4A3E-A663-B32EC07113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74936" y="1681163"/>
            <a:ext cx="5680452" cy="823912"/>
          </a:xfrm>
        </p:spPr>
        <p:txBody>
          <a:bodyPr/>
          <a:lstStyle/>
          <a:p>
            <a:r>
              <a:rPr lang="en-US" dirty="0"/>
              <a:t>Tasks (To Do)</a:t>
            </a:r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963BAF-7C61-40F3-811E-9DDFF32E0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74936" y="2505075"/>
            <a:ext cx="5680452" cy="36845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Can be completed in less than a few hours.</a:t>
            </a:r>
          </a:p>
          <a:p>
            <a:r>
              <a:rPr lang="en-US" dirty="0"/>
              <a:t>Immediate outcome / achievement</a:t>
            </a:r>
          </a:p>
          <a:p>
            <a:r>
              <a:rPr lang="en-US" dirty="0"/>
              <a:t>Independent or interdependent (part of a project)</a:t>
            </a:r>
          </a:p>
          <a:p>
            <a:r>
              <a:rPr lang="en-US" dirty="0"/>
              <a:t>Can have high or low priority</a:t>
            </a:r>
          </a:p>
          <a:p>
            <a:r>
              <a:rPr lang="en-US" dirty="0"/>
              <a:t>Using few resources</a:t>
            </a:r>
          </a:p>
          <a:p>
            <a:r>
              <a:rPr lang="en-US" dirty="0"/>
              <a:t>Deadline depends on interdependency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7270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07BB6-AEBD-46DE-B755-0D7D7D13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Unit 1 – </a:t>
            </a:r>
            <a:r>
              <a:rPr lang="en-US" sz="4400" dirty="0" err="1"/>
              <a:t>Organise</a:t>
            </a:r>
            <a:r>
              <a:rPr lang="en-US" sz="4400" dirty="0"/>
              <a:t> and complete own work schedule</a:t>
            </a:r>
            <a:endParaRPr lang="en-AU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EA37DE2-9D4C-45B9-898C-ED9464D647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9257715"/>
              </p:ext>
            </p:extLst>
          </p:nvPr>
        </p:nvGraphicFramePr>
        <p:xfrm>
          <a:off x="-716437" y="1749709"/>
          <a:ext cx="7701700" cy="4490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8B42964-A015-4765-A101-F00B4C285DB9}"/>
              </a:ext>
            </a:extLst>
          </p:cNvPr>
          <p:cNvSpPr txBox="1"/>
          <p:nvPr/>
        </p:nvSpPr>
        <p:spPr>
          <a:xfrm>
            <a:off x="6136849" y="1225689"/>
            <a:ext cx="464883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project or goal can have multiple objectives, these objectives can be reached by completing certain tasks. </a:t>
            </a:r>
            <a:r>
              <a:rPr lang="en-US" b="1" dirty="0"/>
              <a:t>Example:</a:t>
            </a:r>
            <a:r>
              <a:rPr lang="en-US" dirty="0"/>
              <a:t> Moving house is a project. To move house, we need to achieve the following objectives:</a:t>
            </a:r>
          </a:p>
          <a:p>
            <a:pPr marL="342900" indent="-342900">
              <a:buAutoNum type="arabicPeriod"/>
            </a:pPr>
            <a:r>
              <a:rPr lang="en-US" dirty="0" err="1"/>
              <a:t>Organise</a:t>
            </a:r>
            <a:r>
              <a:rPr lang="en-US" dirty="0"/>
              <a:t> a new house</a:t>
            </a:r>
          </a:p>
          <a:p>
            <a:pPr marL="342900" indent="-342900">
              <a:buAutoNum type="arabicPeriod"/>
            </a:pPr>
            <a:r>
              <a:rPr lang="en-US" dirty="0" err="1"/>
              <a:t>Organise</a:t>
            </a:r>
            <a:r>
              <a:rPr lang="en-US" dirty="0"/>
              <a:t> transport / removalists</a:t>
            </a:r>
          </a:p>
          <a:p>
            <a:pPr marL="342900" indent="-342900">
              <a:buAutoNum type="arabicPeriod"/>
            </a:pPr>
            <a:r>
              <a:rPr lang="en-US" dirty="0" err="1"/>
              <a:t>Organise</a:t>
            </a:r>
            <a:r>
              <a:rPr lang="en-US" dirty="0"/>
              <a:t> packing and cleaning of previous house</a:t>
            </a:r>
          </a:p>
          <a:p>
            <a:pPr marL="342900" indent="-342900">
              <a:buAutoNum type="arabicPeriod"/>
            </a:pPr>
            <a:endParaRPr lang="en-US" dirty="0"/>
          </a:p>
          <a:p>
            <a:r>
              <a:rPr lang="en-US" dirty="0" err="1"/>
              <a:t>Organising</a:t>
            </a:r>
            <a:r>
              <a:rPr lang="en-US" dirty="0"/>
              <a:t> a new house can be broken down into tasks: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Discuss with partner the location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Determine available finances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Contact real estate agents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View houses / select house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Complete contract / receive key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71744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0BFA02-EA45-4955-BB5C-B467145A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2727"/>
            <a:ext cx="9161834" cy="662782"/>
          </a:xfrm>
        </p:spPr>
        <p:txBody>
          <a:bodyPr anchor="ctr">
            <a:normAutofit/>
          </a:bodyPr>
          <a:lstStyle/>
          <a:p>
            <a:r>
              <a:rPr lang="en-AU" sz="2800" dirty="0"/>
              <a:t>– </a:t>
            </a:r>
            <a:r>
              <a:rPr lang="en-US" sz="2800" dirty="0"/>
              <a:t>What  are  the  </a:t>
            </a:r>
            <a:r>
              <a:rPr lang="en-US" sz="2800" b="1" i="1" dirty="0"/>
              <a:t>objectives</a:t>
            </a:r>
            <a:r>
              <a:rPr lang="en-US" sz="2800" dirty="0"/>
              <a:t>  planned  to  achieve  these  goals?  </a:t>
            </a:r>
            <a:endParaRPr lang="en-AU" sz="2800" dirty="0"/>
          </a:p>
        </p:txBody>
      </p:sp>
      <p:pic>
        <p:nvPicPr>
          <p:cNvPr id="5" name="Graphic 4" descr="Lightbulb and pencil with solid fill">
            <a:extLst>
              <a:ext uri="{FF2B5EF4-FFF2-40B4-BE49-F238E27FC236}">
                <a16:creationId xmlns:a16="http://schemas.microsoft.com/office/drawing/2014/main" id="{4DD836B4-9801-4E2B-A12D-7F0E27DB8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1602" y="1027906"/>
            <a:ext cx="1910398" cy="1910398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65B3F33-797F-448F-936F-A9A1E5F147E2}"/>
              </a:ext>
            </a:extLst>
          </p:cNvPr>
          <p:cNvSpPr txBox="1">
            <a:spLocks/>
          </p:cNvSpPr>
          <p:nvPr/>
        </p:nvSpPr>
        <p:spPr>
          <a:xfrm>
            <a:off x="838200" y="6009186"/>
            <a:ext cx="9938370" cy="662782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alpha val="80000"/>
                </a:schemeClr>
              </a:solidFill>
              <a:highlight>
                <a:srgbClr val="FFFF00"/>
              </a:highlight>
              <a:cs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51A0DD-3FCE-4C9A-90BA-33313A3835EB}"/>
              </a:ext>
            </a:extLst>
          </p:cNvPr>
          <p:cNvGrpSpPr/>
          <p:nvPr/>
        </p:nvGrpSpPr>
        <p:grpSpPr>
          <a:xfrm>
            <a:off x="761053" y="1264157"/>
            <a:ext cx="2139244" cy="3283644"/>
            <a:chOff x="8447821" y="1085359"/>
            <a:chExt cx="2139244" cy="3283644"/>
          </a:xfrm>
        </p:grpSpPr>
        <p:pic>
          <p:nvPicPr>
            <p:cNvPr id="8" name="Graphic 7" descr="Chat with solid fill">
              <a:extLst>
                <a:ext uri="{FF2B5EF4-FFF2-40B4-BE49-F238E27FC236}">
                  <a16:creationId xmlns:a16="http://schemas.microsoft.com/office/drawing/2014/main" id="{8938CBDB-80D4-43AE-A2B6-A2D7AB52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47821" y="1085359"/>
              <a:ext cx="2026596" cy="2026596"/>
            </a:xfrm>
            <a:prstGeom prst="rect">
              <a:avLst/>
            </a:prstGeom>
          </p:spPr>
        </p:pic>
        <p:pic>
          <p:nvPicPr>
            <p:cNvPr id="9" name="Graphic 8" descr="Meeting with solid fill">
              <a:extLst>
                <a:ext uri="{FF2B5EF4-FFF2-40B4-BE49-F238E27FC236}">
                  <a16:creationId xmlns:a16="http://schemas.microsoft.com/office/drawing/2014/main" id="{8DAAAB23-4FDF-4019-AAF6-30BD7E41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47821" y="2229759"/>
              <a:ext cx="2139244" cy="2139244"/>
            </a:xfrm>
            <a:prstGeom prst="rect">
              <a:avLst/>
            </a:prstGeom>
          </p:spPr>
        </p:pic>
      </p:grp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6339554-88A2-4AD1-BDAC-E22FC334DECD}"/>
              </a:ext>
            </a:extLst>
          </p:cNvPr>
          <p:cNvSpPr txBox="1">
            <a:spLocks/>
          </p:cNvSpPr>
          <p:nvPr/>
        </p:nvSpPr>
        <p:spPr>
          <a:xfrm>
            <a:off x="2900297" y="2383045"/>
            <a:ext cx="6583067" cy="1736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What are you going to </a:t>
            </a:r>
            <a:r>
              <a:rPr lang="en-US" sz="2000" b="1" dirty="0"/>
              <a:t>do</a:t>
            </a:r>
            <a:r>
              <a:rPr lang="en-US" sz="2000" dirty="0"/>
              <a:t> to achieve these goals?</a:t>
            </a:r>
          </a:p>
          <a:p>
            <a:r>
              <a:rPr lang="en-US" sz="2000" dirty="0"/>
              <a:t>What  KPI’s  (Key Performance Indicators) can  you  put  in  place  to </a:t>
            </a:r>
            <a:r>
              <a:rPr lang="en-US" sz="2000" b="1" dirty="0"/>
              <a:t>measure</a:t>
            </a:r>
            <a:r>
              <a:rPr lang="en-US" sz="2000" dirty="0"/>
              <a:t> your performance (over a specific period of time) and if you are achieving the desired outcomes?</a:t>
            </a:r>
          </a:p>
          <a:p>
            <a:pPr marL="0" indent="0">
              <a:buNone/>
            </a:pPr>
            <a:r>
              <a:rPr lang="en-US" sz="2000" dirty="0"/>
              <a:t>Tip: Remember SMART – Goals!</a:t>
            </a:r>
          </a:p>
          <a:p>
            <a:endParaRPr lang="en-US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AAA9-1A10-4313-B9E1-57F96949C300}"/>
              </a:ext>
            </a:extLst>
          </p:cNvPr>
          <p:cNvSpPr txBox="1"/>
          <p:nvPr/>
        </p:nvSpPr>
        <p:spPr>
          <a:xfrm>
            <a:off x="2900297" y="1671679"/>
            <a:ext cx="672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9BE28"/>
                </a:solidFill>
              </a:rPr>
              <a:t>Let’s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69BE28"/>
                </a:solidFill>
              </a:rPr>
              <a:t>Discuss…</a:t>
            </a:r>
            <a:endParaRPr lang="en-AU" sz="3200" b="1" dirty="0">
              <a:solidFill>
                <a:srgbClr val="69BE28"/>
              </a:solidFill>
            </a:endParaRPr>
          </a:p>
        </p:txBody>
      </p:sp>
      <p:pic>
        <p:nvPicPr>
          <p:cNvPr id="3" name="Graphic 2" descr="Bullseye with solid fill">
            <a:extLst>
              <a:ext uri="{FF2B5EF4-FFF2-40B4-BE49-F238E27FC236}">
                <a16:creationId xmlns:a16="http://schemas.microsoft.com/office/drawing/2014/main" id="{A8A4D32D-3254-4043-BADE-54C5F1920B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38041" y="4351256"/>
            <a:ext cx="1346462" cy="134646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2BF870C-6799-480F-83C5-A52A43B8F722}"/>
              </a:ext>
            </a:extLst>
          </p:cNvPr>
          <p:cNvCxnSpPr/>
          <p:nvPr/>
        </p:nvCxnSpPr>
        <p:spPr>
          <a:xfrm>
            <a:off x="923827" y="5024487"/>
            <a:ext cx="6240544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2AA9C5C0-038C-4D2F-880D-679A54CC4AA7}"/>
              </a:ext>
            </a:extLst>
          </p:cNvPr>
          <p:cNvSpPr/>
          <p:nvPr/>
        </p:nvSpPr>
        <p:spPr>
          <a:xfrm>
            <a:off x="838200" y="4934045"/>
            <a:ext cx="180879" cy="18087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595FCCCE-83B6-4DE0-A766-29E8C084C002}"/>
              </a:ext>
            </a:extLst>
          </p:cNvPr>
          <p:cNvSpPr/>
          <p:nvPr/>
        </p:nvSpPr>
        <p:spPr>
          <a:xfrm>
            <a:off x="1575603" y="4937357"/>
            <a:ext cx="180879" cy="18087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481BF6F5-C4A2-4E80-A1BC-DE5AA97628C8}"/>
              </a:ext>
            </a:extLst>
          </p:cNvPr>
          <p:cNvSpPr/>
          <p:nvPr/>
        </p:nvSpPr>
        <p:spPr>
          <a:xfrm>
            <a:off x="2313006" y="4934044"/>
            <a:ext cx="180879" cy="18087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8ABE4E5F-CAD0-44A7-B63B-69BF7ACA1F35}"/>
              </a:ext>
            </a:extLst>
          </p:cNvPr>
          <p:cNvSpPr/>
          <p:nvPr/>
        </p:nvSpPr>
        <p:spPr>
          <a:xfrm>
            <a:off x="3050409" y="4934044"/>
            <a:ext cx="180879" cy="18087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BB6AB1F0-6FD0-4341-81FD-78A664765B49}"/>
              </a:ext>
            </a:extLst>
          </p:cNvPr>
          <p:cNvSpPr/>
          <p:nvPr/>
        </p:nvSpPr>
        <p:spPr>
          <a:xfrm>
            <a:off x="4525215" y="4927929"/>
            <a:ext cx="180879" cy="18087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ADD19942-D40D-458A-BC06-DD01DC747EE6}"/>
              </a:ext>
            </a:extLst>
          </p:cNvPr>
          <p:cNvSpPr/>
          <p:nvPr/>
        </p:nvSpPr>
        <p:spPr>
          <a:xfrm>
            <a:off x="5122486" y="4925134"/>
            <a:ext cx="180879" cy="18087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124383C8-B059-48F5-AD08-C2F574F0D263}"/>
              </a:ext>
            </a:extLst>
          </p:cNvPr>
          <p:cNvSpPr/>
          <p:nvPr/>
        </p:nvSpPr>
        <p:spPr>
          <a:xfrm>
            <a:off x="5880263" y="4927928"/>
            <a:ext cx="180879" cy="18087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4C7FB9C3-C335-4FBA-95EC-E78F74BC76AF}"/>
              </a:ext>
            </a:extLst>
          </p:cNvPr>
          <p:cNvSpPr/>
          <p:nvPr/>
        </p:nvSpPr>
        <p:spPr>
          <a:xfrm>
            <a:off x="6663909" y="4927927"/>
            <a:ext cx="180879" cy="18087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4" name="Graphic 23" descr="Star with solid fill">
            <a:extLst>
              <a:ext uri="{FF2B5EF4-FFF2-40B4-BE49-F238E27FC236}">
                <a16:creationId xmlns:a16="http://schemas.microsoft.com/office/drawing/2014/main" id="{D0D9219F-2C4D-47EE-9959-79DE73400C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47680" y="4694547"/>
            <a:ext cx="559989" cy="55998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BA26B0E-A7DC-3BC3-3DD3-8285259F5E0A}"/>
              </a:ext>
            </a:extLst>
          </p:cNvPr>
          <p:cNvGrpSpPr/>
          <p:nvPr/>
        </p:nvGrpSpPr>
        <p:grpSpPr>
          <a:xfrm>
            <a:off x="10525094" y="3249772"/>
            <a:ext cx="1423413" cy="933330"/>
            <a:chOff x="10048706" y="340716"/>
            <a:chExt cx="1423413" cy="933330"/>
          </a:xfrm>
        </p:grpSpPr>
        <p:pic>
          <p:nvPicPr>
            <p:cNvPr id="12" name="Graphic 8" descr="Badge Question Mark with solid fill">
              <a:extLst>
                <a:ext uri="{FF2B5EF4-FFF2-40B4-BE49-F238E27FC236}">
                  <a16:creationId xmlns:a16="http://schemas.microsoft.com/office/drawing/2014/main" id="{17E8FC59-95C8-2222-9041-817C5DD3B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048706" y="340716"/>
              <a:ext cx="914400" cy="914400"/>
            </a:xfrm>
            <a:prstGeom prst="rect">
              <a:avLst/>
            </a:prstGeom>
          </p:spPr>
        </p:pic>
        <p:sp>
          <p:nvSpPr>
            <p:cNvPr id="18" name="TextBox 9">
              <a:extLst>
                <a:ext uri="{FF2B5EF4-FFF2-40B4-BE49-F238E27FC236}">
                  <a16:creationId xmlns:a16="http://schemas.microsoft.com/office/drawing/2014/main" id="{30BF4954-F6D3-6EEE-FD45-E01456EC3A34}"/>
                </a:ext>
              </a:extLst>
            </p:cNvPr>
            <p:cNvSpPr txBox="1"/>
            <p:nvPr/>
          </p:nvSpPr>
          <p:spPr>
            <a:xfrm>
              <a:off x="10654996" y="904714"/>
              <a:ext cx="817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/>
                <a:t>Q2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2447606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07BB6-AEBD-46DE-B755-0D7D7D13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Unit 1 – </a:t>
            </a:r>
            <a:r>
              <a:rPr lang="en-US" sz="4400" dirty="0" err="1"/>
              <a:t>Organise</a:t>
            </a:r>
            <a:r>
              <a:rPr lang="en-US" sz="4400" dirty="0"/>
              <a:t> and complete own work schedule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C77F1-DDE7-42A5-8B7E-6AFA00A53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Relaxation &amp; Fun</a:t>
            </a:r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2057C-FE0A-4BE2-8581-9200FCDC08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Go to a party Friday night</a:t>
            </a:r>
          </a:p>
          <a:p>
            <a:r>
              <a:rPr lang="en-US" dirty="0"/>
              <a:t>Stay in bed until 09:00 AM</a:t>
            </a:r>
          </a:p>
          <a:p>
            <a:r>
              <a:rPr lang="en-US" dirty="0"/>
              <a:t>30</a:t>
            </a:r>
            <a:r>
              <a:rPr lang="en-US" baseline="30000" dirty="0"/>
              <a:t>th</a:t>
            </a:r>
            <a:r>
              <a:rPr lang="en-US" dirty="0"/>
              <a:t> of June Birthday Party</a:t>
            </a:r>
          </a:p>
          <a:p>
            <a:r>
              <a:rPr lang="en-US" dirty="0"/>
              <a:t>Watch Netflix</a:t>
            </a:r>
          </a:p>
          <a:p>
            <a:r>
              <a:rPr lang="en-US" dirty="0"/>
              <a:t>Play Fortnight Game</a:t>
            </a:r>
          </a:p>
          <a:p>
            <a:r>
              <a:rPr lang="en-US" dirty="0"/>
              <a:t>Go to dinner with friends</a:t>
            </a:r>
          </a:p>
          <a:p>
            <a:r>
              <a:rPr lang="en-US" dirty="0"/>
              <a:t>Go on a holiday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4607B-CEC9-4A3E-A663-B32EC07113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74936" y="1681163"/>
            <a:ext cx="5680452" cy="823912"/>
          </a:xfrm>
        </p:spPr>
        <p:txBody>
          <a:bodyPr/>
          <a:lstStyle/>
          <a:p>
            <a:r>
              <a:rPr lang="en-US" dirty="0"/>
              <a:t>Running the business &amp; Earning money</a:t>
            </a:r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963BAF-7C61-40F3-811E-9DDFF32E0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74936" y="2505075"/>
            <a:ext cx="5680452" cy="3684588"/>
          </a:xfrm>
        </p:spPr>
        <p:txBody>
          <a:bodyPr>
            <a:normAutofit/>
          </a:bodyPr>
          <a:lstStyle/>
          <a:p>
            <a:r>
              <a:rPr lang="en-US" dirty="0"/>
              <a:t>Complete the invoicing Friday night</a:t>
            </a:r>
          </a:p>
          <a:p>
            <a:r>
              <a:rPr lang="en-US" dirty="0"/>
              <a:t>Client appointment at 07:30 AM</a:t>
            </a:r>
          </a:p>
          <a:p>
            <a:r>
              <a:rPr lang="en-US" dirty="0"/>
              <a:t>30</a:t>
            </a:r>
            <a:r>
              <a:rPr lang="en-US" baseline="30000" dirty="0"/>
              <a:t>th</a:t>
            </a:r>
            <a:r>
              <a:rPr lang="en-US" dirty="0"/>
              <a:t> of June Stock take</a:t>
            </a:r>
          </a:p>
          <a:p>
            <a:r>
              <a:rPr lang="en-US" dirty="0"/>
              <a:t>Research new government laws</a:t>
            </a:r>
          </a:p>
          <a:p>
            <a:r>
              <a:rPr lang="en-US" dirty="0"/>
              <a:t>Improve your marketing</a:t>
            </a:r>
          </a:p>
          <a:p>
            <a:r>
              <a:rPr lang="en-US" dirty="0"/>
              <a:t>Go to networking event</a:t>
            </a:r>
          </a:p>
          <a:p>
            <a:r>
              <a:rPr lang="en-US" dirty="0"/>
              <a:t>Earn money for a holiday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8783118"/>
      </p:ext>
    </p:extLst>
  </p:cSld>
  <p:clrMapOvr>
    <a:masterClrMapping/>
  </p:clrMapOvr>
</p:sld>
</file>

<file path=ppt/theme/theme1.xml><?xml version="1.0" encoding="utf-8"?>
<a:theme xmlns:a="http://schemas.openxmlformats.org/drawingml/2006/main" name="ABS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S theme" id="{FAD302F6-C640-45EE-BCFE-D2C241E02B98}" vid="{02CD93A0-621A-4615-A4C3-934E0B074DE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AEAE8DCC0BAC49B28AAEBE45F63BDF" ma:contentTypeVersion="17" ma:contentTypeDescription="Create a new document." ma:contentTypeScope="" ma:versionID="5631f60922769db4a61073f283c6908d">
  <xsd:schema xmlns:xsd="http://www.w3.org/2001/XMLSchema" xmlns:xs="http://www.w3.org/2001/XMLSchema" xmlns:p="http://schemas.microsoft.com/office/2006/metadata/properties" xmlns:ns2="9d460941-1151-4b99-b018-6c7bb340cf1f" xmlns:ns3="2c319b33-8484-42fa-ad1e-dd1062ede530" targetNamespace="http://schemas.microsoft.com/office/2006/metadata/properties" ma:root="true" ma:fieldsID="80441a9ffa5b1c8b2e81a29f51993e8d" ns2:_="" ns3:_="">
    <xsd:import namespace="9d460941-1151-4b99-b018-6c7bb340cf1f"/>
    <xsd:import namespace="2c319b33-8484-42fa-ad1e-dd1062ede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460941-1151-4b99-b018-6c7bb340cf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31db49b-3df2-414c-b6f7-6d4140d160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319b33-8484-42fa-ad1e-dd1062ede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cb4dfb1-5e51-41f2-8eb2-7139b7573979}" ma:internalName="TaxCatchAll" ma:showField="CatchAllData" ma:web="2c319b33-8484-42fa-ad1e-dd1062ede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9d460941-1151-4b99-b018-6c7bb340cf1f" xsi:nil="true"/>
    <TaxCatchAll xmlns="2c319b33-8484-42fa-ad1e-dd1062ede530" xsi:nil="true"/>
    <lcf76f155ced4ddcb4097134ff3c332f xmlns="9d460941-1151-4b99-b018-6c7bb340cf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4EFBF21-A5E9-4D5B-9DCB-309E5317C3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08BA05-373A-4C7F-9278-DF13C9145A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460941-1151-4b99-b018-6c7bb340cf1f"/>
    <ds:schemaRef ds:uri="2c319b33-8484-42fa-ad1e-dd1062ede5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4AE3A1-141B-4699-91AF-C0B34444D8E7}">
  <ds:schemaRefs>
    <ds:schemaRef ds:uri="http://schemas.microsoft.com/office/2006/documentManagement/types"/>
    <ds:schemaRef ds:uri="9d460941-1151-4b99-b018-6c7bb340cf1f"/>
    <ds:schemaRef ds:uri="http://purl.org/dc/terms/"/>
    <ds:schemaRef ds:uri="http://purl.org/dc/elements/1.1/"/>
    <ds:schemaRef ds:uri="2c319b33-8484-42fa-ad1e-dd1062ede530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ABS theme</Template>
  <TotalTime>849</TotalTime>
  <Words>1007</Words>
  <Application>Microsoft Office PowerPoint</Application>
  <PresentationFormat>Widescreen</PresentationFormat>
  <Paragraphs>148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ABS theme</vt:lpstr>
      <vt:lpstr>Introduction – BSBPEF301</vt:lpstr>
      <vt:lpstr>In this topic we will cover:</vt:lpstr>
      <vt:lpstr>Unit 1 – Organise and complete own work schedule </vt:lpstr>
      <vt:lpstr>Unit 1 – Organise and complete own work schedule </vt:lpstr>
      <vt:lpstr> – What are the goals for yourself and the business?</vt:lpstr>
      <vt:lpstr>Unit 1 – Organise and complete own work schedule</vt:lpstr>
      <vt:lpstr>Unit 1 – Organise and complete own work schedule</vt:lpstr>
      <vt:lpstr>– What  are  the  objectives  planned  to  achieve  these  goals?  </vt:lpstr>
      <vt:lpstr>Unit 1 – Organise and complete own work schedule</vt:lpstr>
      <vt:lpstr>Unit 2 – Evaluate own work performance </vt:lpstr>
      <vt:lpstr>– Explain the principles and techniques for the following:</vt:lpstr>
      <vt:lpstr>– Explain signs and sources of stress and strategies to deal with stress in your business.</vt:lpstr>
      <vt:lpstr>Unit 3 – Co-ordinate personal skill development and learning</vt:lpstr>
      <vt:lpstr>– Complete  an  assessment  of  your  own  personal  learning  and  development  needs  and  how  you would plan to prioritise and undertake relevant education and skills development.</vt:lpstr>
      <vt:lpstr>To Do List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wilde</dc:creator>
  <cp:lastModifiedBy>Sandra Hilleard</cp:lastModifiedBy>
  <cp:revision>26</cp:revision>
  <dcterms:created xsi:type="dcterms:W3CDTF">2016-03-22T02:14:43Z</dcterms:created>
  <dcterms:modified xsi:type="dcterms:W3CDTF">2023-12-14T07:56:54Z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0x01010079AEAE8DCC0BAC49B28AAEBE45F63BDF</vt:lpwstr>
  </property>
  <property fmtid="{D5CDD505-2E9C-101B-9397-08002B2CF9AE}" pid="3" name="MediaServiceImageTags">
    <vt:lpwstr/>
  </property>
</Properties>
</file>