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handoutMasterIdLst>
    <p:handoutMasterId r:id="rId20"/>
  </p:handoutMasterIdLst>
  <p:sldIdLst>
    <p:sldId id="553" r:id="rId5"/>
    <p:sldId id="363" r:id="rId6"/>
    <p:sldId id="456" r:id="rId7"/>
    <p:sldId id="543" r:id="rId8"/>
    <p:sldId id="549" r:id="rId9"/>
    <p:sldId id="550" r:id="rId10"/>
    <p:sldId id="544" r:id="rId11"/>
    <p:sldId id="551" r:id="rId12"/>
    <p:sldId id="548" r:id="rId13"/>
    <p:sldId id="460" r:id="rId14"/>
    <p:sldId id="552" r:id="rId15"/>
    <p:sldId id="554" r:id="rId16"/>
    <p:sldId id="539" r:id="rId17"/>
    <p:sldId id="55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55FB3A-A6D4-FC6B-499B-1CFC39069487}" v="3" dt="2022-07-18T05:39:29.8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Hilleard" userId="e6164155-d29c-4f9f-ba63-310940a2c1f7" providerId="ADAL" clId="{416005CC-2905-45EB-A78D-7121063C3CBB}"/>
    <pc:docChg chg="undo custSel addSld delSld modSld sldOrd">
      <pc:chgData name="Sandra Hilleard" userId="e6164155-d29c-4f9f-ba63-310940a2c1f7" providerId="ADAL" clId="{416005CC-2905-45EB-A78D-7121063C3CBB}" dt="2021-11-09T08:27:33.818" v="1449" actId="122"/>
      <pc:docMkLst>
        <pc:docMk/>
      </pc:docMkLst>
      <pc:sldChg chg="modSp mod">
        <pc:chgData name="Sandra Hilleard" userId="e6164155-d29c-4f9f-ba63-310940a2c1f7" providerId="ADAL" clId="{416005CC-2905-45EB-A78D-7121063C3CBB}" dt="2021-11-01T07:42:32.425" v="167" actId="5793"/>
        <pc:sldMkLst>
          <pc:docMk/>
          <pc:sldMk cId="3705185297" sldId="363"/>
        </pc:sldMkLst>
        <pc:spChg chg="mod">
          <ac:chgData name="Sandra Hilleard" userId="e6164155-d29c-4f9f-ba63-310940a2c1f7" providerId="ADAL" clId="{416005CC-2905-45EB-A78D-7121063C3CBB}" dt="2021-11-01T07:42:32.425" v="167" actId="5793"/>
          <ac:spMkLst>
            <pc:docMk/>
            <pc:sldMk cId="3705185297" sldId="363"/>
            <ac:spMk id="3" creationId="{5CB81A49-CDA4-4CE2-AC57-D691E27340A9}"/>
          </ac:spMkLst>
        </pc:spChg>
      </pc:sldChg>
      <pc:sldChg chg="modSp mod">
        <pc:chgData name="Sandra Hilleard" userId="e6164155-d29c-4f9f-ba63-310940a2c1f7" providerId="ADAL" clId="{416005CC-2905-45EB-A78D-7121063C3CBB}" dt="2021-11-01T07:41:18.013" v="45" actId="20577"/>
        <pc:sldMkLst>
          <pc:docMk/>
          <pc:sldMk cId="2358828963" sldId="364"/>
        </pc:sldMkLst>
        <pc:spChg chg="mod">
          <ac:chgData name="Sandra Hilleard" userId="e6164155-d29c-4f9f-ba63-310940a2c1f7" providerId="ADAL" clId="{416005CC-2905-45EB-A78D-7121063C3CBB}" dt="2021-11-01T07:41:18.013" v="45" actId="20577"/>
          <ac:spMkLst>
            <pc:docMk/>
            <pc:sldMk cId="2358828963" sldId="364"/>
            <ac:spMk id="3" creationId="{66E63781-4349-405B-9F4C-7F13768C2CF6}"/>
          </ac:spMkLst>
        </pc:spChg>
      </pc:sldChg>
      <pc:sldChg chg="addSp modSp mod">
        <pc:chgData name="Sandra Hilleard" userId="e6164155-d29c-4f9f-ba63-310940a2c1f7" providerId="ADAL" clId="{416005CC-2905-45EB-A78D-7121063C3CBB}" dt="2021-11-08T07:37:13.048" v="333" actId="1076"/>
        <pc:sldMkLst>
          <pc:docMk/>
          <pc:sldMk cId="370892384" sldId="456"/>
        </pc:sldMkLst>
        <pc:spChg chg="mod">
          <ac:chgData name="Sandra Hilleard" userId="e6164155-d29c-4f9f-ba63-310940a2c1f7" providerId="ADAL" clId="{416005CC-2905-45EB-A78D-7121063C3CBB}" dt="2021-11-01T07:44:14.646" v="169"/>
          <ac:spMkLst>
            <pc:docMk/>
            <pc:sldMk cId="370892384" sldId="456"/>
            <ac:spMk id="2" creationId="{0B1833A7-06EC-4B91-8197-EE54DBAF800B}"/>
          </ac:spMkLst>
        </pc:spChg>
        <pc:spChg chg="mod">
          <ac:chgData name="Sandra Hilleard" userId="e6164155-d29c-4f9f-ba63-310940a2c1f7" providerId="ADAL" clId="{416005CC-2905-45EB-A78D-7121063C3CBB}" dt="2021-11-08T07:36:32.544" v="328" actId="14100"/>
          <ac:spMkLst>
            <pc:docMk/>
            <pc:sldMk cId="370892384" sldId="456"/>
            <ac:spMk id="3" creationId="{AD82A79D-8EC8-4A34-B512-B3BC53077E2C}"/>
          </ac:spMkLst>
        </pc:spChg>
        <pc:spChg chg="mod">
          <ac:chgData name="Sandra Hilleard" userId="e6164155-d29c-4f9f-ba63-310940a2c1f7" providerId="ADAL" clId="{416005CC-2905-45EB-A78D-7121063C3CBB}" dt="2021-11-01T07:45:16.592" v="199" actId="20577"/>
          <ac:spMkLst>
            <pc:docMk/>
            <pc:sldMk cId="370892384" sldId="456"/>
            <ac:spMk id="8" creationId="{88C708D1-AFAB-464B-9506-6A67E298903A}"/>
          </ac:spMkLst>
        </pc:spChg>
        <pc:picChg chg="add mod">
          <ac:chgData name="Sandra Hilleard" userId="e6164155-d29c-4f9f-ba63-310940a2c1f7" providerId="ADAL" clId="{416005CC-2905-45EB-A78D-7121063C3CBB}" dt="2021-11-08T07:37:13.048" v="333" actId="1076"/>
          <ac:picMkLst>
            <pc:docMk/>
            <pc:sldMk cId="370892384" sldId="456"/>
            <ac:picMk id="5" creationId="{578FD12E-B64C-41B9-BBE1-3CD332BAD154}"/>
          </ac:picMkLst>
        </pc:picChg>
      </pc:sldChg>
      <pc:sldChg chg="modSp mod modNotesTx">
        <pc:chgData name="Sandra Hilleard" userId="e6164155-d29c-4f9f-ba63-310940a2c1f7" providerId="ADAL" clId="{416005CC-2905-45EB-A78D-7121063C3CBB}" dt="2021-11-09T08:24:14.392" v="1398" actId="20577"/>
        <pc:sldMkLst>
          <pc:docMk/>
          <pc:sldMk cId="3675634896" sldId="460"/>
        </pc:sldMkLst>
        <pc:spChg chg="mod">
          <ac:chgData name="Sandra Hilleard" userId="e6164155-d29c-4f9f-ba63-310940a2c1f7" providerId="ADAL" clId="{416005CC-2905-45EB-A78D-7121063C3CBB}" dt="2021-11-01T07:44:40.716" v="170"/>
          <ac:spMkLst>
            <pc:docMk/>
            <pc:sldMk cId="3675634896" sldId="460"/>
            <ac:spMk id="2" creationId="{0B1833A7-06EC-4B91-8197-EE54DBAF800B}"/>
          </ac:spMkLst>
        </pc:spChg>
        <pc:spChg chg="mod">
          <ac:chgData name="Sandra Hilleard" userId="e6164155-d29c-4f9f-ba63-310940a2c1f7" providerId="ADAL" clId="{416005CC-2905-45EB-A78D-7121063C3CBB}" dt="2021-11-09T08:24:14.392" v="1398" actId="20577"/>
          <ac:spMkLst>
            <pc:docMk/>
            <pc:sldMk cId="3675634896" sldId="460"/>
            <ac:spMk id="8" creationId="{88C708D1-AFAB-464B-9506-6A67E298903A}"/>
          </ac:spMkLst>
        </pc:spChg>
      </pc:sldChg>
      <pc:sldChg chg="modSp mod">
        <pc:chgData name="Sandra Hilleard" userId="e6164155-d29c-4f9f-ba63-310940a2c1f7" providerId="ADAL" clId="{416005CC-2905-45EB-A78D-7121063C3CBB}" dt="2021-11-09T08:24:47.203" v="1399" actId="113"/>
        <pc:sldMkLst>
          <pc:docMk/>
          <pc:sldMk cId="4151095890" sldId="539"/>
        </pc:sldMkLst>
        <pc:spChg chg="mod">
          <ac:chgData name="Sandra Hilleard" userId="e6164155-d29c-4f9f-ba63-310940a2c1f7" providerId="ADAL" clId="{416005CC-2905-45EB-A78D-7121063C3CBB}" dt="2021-11-01T07:46:17.308" v="201" actId="20577"/>
          <ac:spMkLst>
            <pc:docMk/>
            <pc:sldMk cId="4151095890" sldId="539"/>
            <ac:spMk id="2" creationId="{0B1833A7-06EC-4B91-8197-EE54DBAF800B}"/>
          </ac:spMkLst>
        </pc:spChg>
        <pc:spChg chg="mod">
          <ac:chgData name="Sandra Hilleard" userId="e6164155-d29c-4f9f-ba63-310940a2c1f7" providerId="ADAL" clId="{416005CC-2905-45EB-A78D-7121063C3CBB}" dt="2021-11-09T08:24:47.203" v="1399" actId="113"/>
          <ac:spMkLst>
            <pc:docMk/>
            <pc:sldMk cId="4151095890" sldId="539"/>
            <ac:spMk id="8" creationId="{88C708D1-AFAB-464B-9506-6A67E298903A}"/>
          </ac:spMkLst>
        </pc:spChg>
      </pc:sldChg>
      <pc:sldChg chg="modSp mod">
        <pc:chgData name="Sandra Hilleard" userId="e6164155-d29c-4f9f-ba63-310940a2c1f7" providerId="ADAL" clId="{416005CC-2905-45EB-A78D-7121063C3CBB}" dt="2021-11-01T07:42:49.210" v="168"/>
        <pc:sldMkLst>
          <pc:docMk/>
          <pc:sldMk cId="3295780470" sldId="541"/>
        </pc:sldMkLst>
        <pc:spChg chg="mod">
          <ac:chgData name="Sandra Hilleard" userId="e6164155-d29c-4f9f-ba63-310940a2c1f7" providerId="ADAL" clId="{416005CC-2905-45EB-A78D-7121063C3CBB}" dt="2021-11-01T07:42:49.210" v="168"/>
          <ac:spMkLst>
            <pc:docMk/>
            <pc:sldMk cId="3295780470" sldId="541"/>
            <ac:spMk id="16" creationId="{06DB3887-A32A-4AEA-BC00-F8370465DAD4}"/>
          </ac:spMkLst>
        </pc:spChg>
      </pc:sldChg>
      <pc:sldChg chg="modSp mod">
        <pc:chgData name="Sandra Hilleard" userId="e6164155-d29c-4f9f-ba63-310940a2c1f7" providerId="ADAL" clId="{416005CC-2905-45EB-A78D-7121063C3CBB}" dt="2021-11-01T07:50:03.348" v="239" actId="114"/>
        <pc:sldMkLst>
          <pc:docMk/>
          <pc:sldMk cId="1745848556" sldId="543"/>
        </pc:sldMkLst>
        <pc:spChg chg="mod">
          <ac:chgData name="Sandra Hilleard" userId="e6164155-d29c-4f9f-ba63-310940a2c1f7" providerId="ADAL" clId="{416005CC-2905-45EB-A78D-7121063C3CBB}" dt="2021-11-01T07:48:46.516" v="222" actId="21"/>
          <ac:spMkLst>
            <pc:docMk/>
            <pc:sldMk cId="1745848556" sldId="543"/>
            <ac:spMk id="4" creationId="{620BFA02-EA45-4955-BB5C-B467145AB281}"/>
          </ac:spMkLst>
        </pc:spChg>
        <pc:spChg chg="mod">
          <ac:chgData name="Sandra Hilleard" userId="e6164155-d29c-4f9f-ba63-310940a2c1f7" providerId="ADAL" clId="{416005CC-2905-45EB-A78D-7121063C3CBB}" dt="2021-11-01T07:50:03.348" v="239" actId="114"/>
          <ac:spMkLst>
            <pc:docMk/>
            <pc:sldMk cId="1745848556" sldId="543"/>
            <ac:spMk id="10" creationId="{86339554-88A2-4AD1-BDAC-E22FC334DECD}"/>
          </ac:spMkLst>
        </pc:spChg>
        <pc:spChg chg="mod">
          <ac:chgData name="Sandra Hilleard" userId="e6164155-d29c-4f9f-ba63-310940a2c1f7" providerId="ADAL" clId="{416005CC-2905-45EB-A78D-7121063C3CBB}" dt="2021-11-01T07:49:13.044" v="227" actId="14100"/>
          <ac:spMkLst>
            <pc:docMk/>
            <pc:sldMk cId="1745848556" sldId="543"/>
            <ac:spMk id="12" creationId="{9C7DA77F-8A0C-446F-9FEA-AFA438DC1DC1}"/>
          </ac:spMkLst>
        </pc:spChg>
      </pc:sldChg>
      <pc:sldChg chg="modSp mod">
        <pc:chgData name="Sandra Hilleard" userId="e6164155-d29c-4f9f-ba63-310940a2c1f7" providerId="ADAL" clId="{416005CC-2905-45EB-A78D-7121063C3CBB}" dt="2021-11-01T07:53:12.025" v="304" actId="2711"/>
        <pc:sldMkLst>
          <pc:docMk/>
          <pc:sldMk cId="2447606091" sldId="544"/>
        </pc:sldMkLst>
        <pc:spChg chg="mod">
          <ac:chgData name="Sandra Hilleard" userId="e6164155-d29c-4f9f-ba63-310940a2c1f7" providerId="ADAL" clId="{416005CC-2905-45EB-A78D-7121063C3CBB}" dt="2021-11-01T07:51:33.543" v="241" actId="21"/>
          <ac:spMkLst>
            <pc:docMk/>
            <pc:sldMk cId="2447606091" sldId="544"/>
            <ac:spMk id="4" creationId="{620BFA02-EA45-4955-BB5C-B467145AB281}"/>
          </ac:spMkLst>
        </pc:spChg>
        <pc:spChg chg="mod">
          <ac:chgData name="Sandra Hilleard" userId="e6164155-d29c-4f9f-ba63-310940a2c1f7" providerId="ADAL" clId="{416005CC-2905-45EB-A78D-7121063C3CBB}" dt="2021-11-01T07:48:04.411" v="218" actId="20577"/>
          <ac:spMkLst>
            <pc:docMk/>
            <pc:sldMk cId="2447606091" sldId="544"/>
            <ac:spMk id="6" creationId="{865B3F33-797F-448F-936F-A9A1E5F147E2}"/>
          </ac:spMkLst>
        </pc:spChg>
        <pc:spChg chg="mod">
          <ac:chgData name="Sandra Hilleard" userId="e6164155-d29c-4f9f-ba63-310940a2c1f7" providerId="ADAL" clId="{416005CC-2905-45EB-A78D-7121063C3CBB}" dt="2021-11-01T07:53:12.025" v="304" actId="2711"/>
          <ac:spMkLst>
            <pc:docMk/>
            <pc:sldMk cId="2447606091" sldId="544"/>
            <ac:spMk id="10" creationId="{86339554-88A2-4AD1-BDAC-E22FC334DECD}"/>
          </ac:spMkLst>
        </pc:spChg>
      </pc:sldChg>
      <pc:sldChg chg="modSp mod">
        <pc:chgData name="Sandra Hilleard" userId="e6164155-d29c-4f9f-ba63-310940a2c1f7" providerId="ADAL" clId="{416005CC-2905-45EB-A78D-7121063C3CBB}" dt="2021-11-01T07:54:56.607" v="325" actId="20577"/>
        <pc:sldMkLst>
          <pc:docMk/>
          <pc:sldMk cId="2128972437" sldId="548"/>
        </pc:sldMkLst>
        <pc:spChg chg="mod">
          <ac:chgData name="Sandra Hilleard" userId="e6164155-d29c-4f9f-ba63-310940a2c1f7" providerId="ADAL" clId="{416005CC-2905-45EB-A78D-7121063C3CBB}" dt="2021-11-01T07:54:25.799" v="307" actId="21"/>
          <ac:spMkLst>
            <pc:docMk/>
            <pc:sldMk cId="2128972437" sldId="548"/>
            <ac:spMk id="4" creationId="{620BFA02-EA45-4955-BB5C-B467145AB281}"/>
          </ac:spMkLst>
        </pc:spChg>
        <pc:spChg chg="mod">
          <ac:chgData name="Sandra Hilleard" userId="e6164155-d29c-4f9f-ba63-310940a2c1f7" providerId="ADAL" clId="{416005CC-2905-45EB-A78D-7121063C3CBB}" dt="2021-11-01T07:54:39.795" v="324" actId="1036"/>
          <ac:spMkLst>
            <pc:docMk/>
            <pc:sldMk cId="2128972437" sldId="548"/>
            <ac:spMk id="6" creationId="{865B3F33-797F-448F-936F-A9A1E5F147E2}"/>
          </ac:spMkLst>
        </pc:spChg>
        <pc:spChg chg="mod">
          <ac:chgData name="Sandra Hilleard" userId="e6164155-d29c-4f9f-ba63-310940a2c1f7" providerId="ADAL" clId="{416005CC-2905-45EB-A78D-7121063C3CBB}" dt="2021-11-01T07:54:56.607" v="325" actId="20577"/>
          <ac:spMkLst>
            <pc:docMk/>
            <pc:sldMk cId="2128972437" sldId="548"/>
            <ac:spMk id="10" creationId="{86339554-88A2-4AD1-BDAC-E22FC334DECD}"/>
          </ac:spMkLst>
        </pc:spChg>
        <pc:spChg chg="mod">
          <ac:chgData name="Sandra Hilleard" userId="e6164155-d29c-4f9f-ba63-310940a2c1f7" providerId="ADAL" clId="{416005CC-2905-45EB-A78D-7121063C3CBB}" dt="2021-11-01T07:54:39.795" v="324" actId="1036"/>
          <ac:spMkLst>
            <pc:docMk/>
            <pc:sldMk cId="2128972437" sldId="548"/>
            <ac:spMk id="11" creationId="{1A3EAAA9-1A10-4313-B9E1-57F96949C300}"/>
          </ac:spMkLst>
        </pc:spChg>
        <pc:grpChg chg="mod">
          <ac:chgData name="Sandra Hilleard" userId="e6164155-d29c-4f9f-ba63-310940a2c1f7" providerId="ADAL" clId="{416005CC-2905-45EB-A78D-7121063C3CBB}" dt="2021-11-01T07:54:39.795" v="324" actId="1036"/>
          <ac:grpSpMkLst>
            <pc:docMk/>
            <pc:sldMk cId="2128972437" sldId="548"/>
            <ac:grpSpMk id="7" creationId="{2051A0DD-3FCE-4C9A-90BA-33313A3835EB}"/>
          </ac:grpSpMkLst>
        </pc:grpChg>
      </pc:sldChg>
      <pc:sldChg chg="del">
        <pc:chgData name="Sandra Hilleard" userId="e6164155-d29c-4f9f-ba63-310940a2c1f7" providerId="ADAL" clId="{416005CC-2905-45EB-A78D-7121063C3CBB}" dt="2021-11-01T07:47:23.214" v="212" actId="2696"/>
        <pc:sldMkLst>
          <pc:docMk/>
          <pc:sldMk cId="1357826922" sldId="549"/>
        </pc:sldMkLst>
      </pc:sldChg>
      <pc:sldChg chg="addSp delSp modSp add mod ord">
        <pc:chgData name="Sandra Hilleard" userId="e6164155-d29c-4f9f-ba63-310940a2c1f7" providerId="ADAL" clId="{416005CC-2905-45EB-A78D-7121063C3CBB}" dt="2021-11-09T08:22:20.725" v="1322" actId="20577"/>
        <pc:sldMkLst>
          <pc:docMk/>
          <pc:sldMk cId="2158205359" sldId="549"/>
        </pc:sldMkLst>
        <pc:spChg chg="del mod">
          <ac:chgData name="Sandra Hilleard" userId="e6164155-d29c-4f9f-ba63-310940a2c1f7" providerId="ADAL" clId="{416005CC-2905-45EB-A78D-7121063C3CBB}" dt="2021-11-08T07:39:35.837" v="346" actId="478"/>
          <ac:spMkLst>
            <pc:docMk/>
            <pc:sldMk cId="2158205359" sldId="549"/>
            <ac:spMk id="3" creationId="{AD82A79D-8EC8-4A34-B512-B3BC53077E2C}"/>
          </ac:spMkLst>
        </pc:spChg>
        <pc:spChg chg="add del mod">
          <ac:chgData name="Sandra Hilleard" userId="e6164155-d29c-4f9f-ba63-310940a2c1f7" providerId="ADAL" clId="{416005CC-2905-45EB-A78D-7121063C3CBB}" dt="2021-11-08T07:39:47.377" v="349" actId="478"/>
          <ac:spMkLst>
            <pc:docMk/>
            <pc:sldMk cId="2158205359" sldId="549"/>
            <ac:spMk id="7" creationId="{6DE64411-F164-4BC6-954D-6C1FBF1B7854}"/>
          </ac:spMkLst>
        </pc:spChg>
        <pc:spChg chg="add mod">
          <ac:chgData name="Sandra Hilleard" userId="e6164155-d29c-4f9f-ba63-310940a2c1f7" providerId="ADAL" clId="{416005CC-2905-45EB-A78D-7121063C3CBB}" dt="2021-11-09T08:21:46.241" v="1297" actId="113"/>
          <ac:spMkLst>
            <pc:docMk/>
            <pc:sldMk cId="2158205359" sldId="549"/>
            <ac:spMk id="9" creationId="{12422B50-89D2-4417-AF50-BC684F7AF761}"/>
          </ac:spMkLst>
        </pc:spChg>
        <pc:spChg chg="add mod">
          <ac:chgData name="Sandra Hilleard" userId="e6164155-d29c-4f9f-ba63-310940a2c1f7" providerId="ADAL" clId="{416005CC-2905-45EB-A78D-7121063C3CBB}" dt="2021-11-09T08:22:20.725" v="1322" actId="20577"/>
          <ac:spMkLst>
            <pc:docMk/>
            <pc:sldMk cId="2158205359" sldId="549"/>
            <ac:spMk id="10" creationId="{655350B9-BABC-4FA4-8538-AF276C508AC0}"/>
          </ac:spMkLst>
        </pc:spChg>
        <pc:spChg chg="add mod">
          <ac:chgData name="Sandra Hilleard" userId="e6164155-d29c-4f9f-ba63-310940a2c1f7" providerId="ADAL" clId="{416005CC-2905-45EB-A78D-7121063C3CBB}" dt="2021-11-09T08:22:00.244" v="1304" actId="20577"/>
          <ac:spMkLst>
            <pc:docMk/>
            <pc:sldMk cId="2158205359" sldId="549"/>
            <ac:spMk id="11" creationId="{260B098F-8F0B-4DBE-8D6F-9E1CCB9E6911}"/>
          </ac:spMkLst>
        </pc:spChg>
        <pc:spChg chg="add mod">
          <ac:chgData name="Sandra Hilleard" userId="e6164155-d29c-4f9f-ba63-310940a2c1f7" providerId="ADAL" clId="{416005CC-2905-45EB-A78D-7121063C3CBB}" dt="2021-11-09T08:21:02.406" v="1287" actId="113"/>
          <ac:spMkLst>
            <pc:docMk/>
            <pc:sldMk cId="2158205359" sldId="549"/>
            <ac:spMk id="12" creationId="{69B4D308-0924-4B55-94EE-F1F6EE701255}"/>
          </ac:spMkLst>
        </pc:spChg>
        <pc:grpChg chg="add mod">
          <ac:chgData name="Sandra Hilleard" userId="e6164155-d29c-4f9f-ba63-310940a2c1f7" providerId="ADAL" clId="{416005CC-2905-45EB-A78D-7121063C3CBB}" dt="2021-11-08T07:44:07.522" v="436" actId="1076"/>
          <ac:grpSpMkLst>
            <pc:docMk/>
            <pc:sldMk cId="2158205359" sldId="549"/>
            <ac:grpSpMk id="13" creationId="{B5C1E4BD-72C1-4C21-AE69-13408B36BBEA}"/>
          </ac:grpSpMkLst>
        </pc:grpChg>
        <pc:picChg chg="del mod">
          <ac:chgData name="Sandra Hilleard" userId="e6164155-d29c-4f9f-ba63-310940a2c1f7" providerId="ADAL" clId="{416005CC-2905-45EB-A78D-7121063C3CBB}" dt="2021-11-08T07:38:48.869" v="340" actId="478"/>
          <ac:picMkLst>
            <pc:docMk/>
            <pc:sldMk cId="2158205359" sldId="549"/>
            <ac:picMk id="5" creationId="{578FD12E-B64C-41B9-BBE1-3CD332BAD154}"/>
          </ac:picMkLst>
        </pc:picChg>
        <pc:picChg chg="add mod">
          <ac:chgData name="Sandra Hilleard" userId="e6164155-d29c-4f9f-ba63-310940a2c1f7" providerId="ADAL" clId="{416005CC-2905-45EB-A78D-7121063C3CBB}" dt="2021-11-08T07:39:11.492" v="345" actId="1076"/>
          <ac:picMkLst>
            <pc:docMk/>
            <pc:sldMk cId="2158205359" sldId="549"/>
            <ac:picMk id="6" creationId="{3876B8DB-13D2-423E-B315-F0856E9DA1DC}"/>
          </ac:picMkLst>
        </pc:picChg>
      </pc:sldChg>
      <pc:sldChg chg="addSp delSp modSp add mod">
        <pc:chgData name="Sandra Hilleard" userId="e6164155-d29c-4f9f-ba63-310940a2c1f7" providerId="ADAL" clId="{416005CC-2905-45EB-A78D-7121063C3CBB}" dt="2021-11-09T08:22:55.713" v="1341" actId="20577"/>
        <pc:sldMkLst>
          <pc:docMk/>
          <pc:sldMk cId="222409183" sldId="550"/>
        </pc:sldMkLst>
        <pc:spChg chg="mod">
          <ac:chgData name="Sandra Hilleard" userId="e6164155-d29c-4f9f-ba63-310940a2c1f7" providerId="ADAL" clId="{416005CC-2905-45EB-A78D-7121063C3CBB}" dt="2021-11-08T07:46:22.261" v="494" actId="20577"/>
          <ac:spMkLst>
            <pc:docMk/>
            <pc:sldMk cId="222409183" sldId="550"/>
            <ac:spMk id="8" creationId="{88C708D1-AFAB-464B-9506-6A67E298903A}"/>
          </ac:spMkLst>
        </pc:spChg>
        <pc:spChg chg="add mod">
          <ac:chgData name="Sandra Hilleard" userId="e6164155-d29c-4f9f-ba63-310940a2c1f7" providerId="ADAL" clId="{416005CC-2905-45EB-A78D-7121063C3CBB}" dt="2021-11-09T08:22:55.713" v="1341" actId="20577"/>
          <ac:spMkLst>
            <pc:docMk/>
            <pc:sldMk cId="222409183" sldId="550"/>
            <ac:spMk id="14" creationId="{F8E55515-EE02-425C-A500-BEEA9AE5C8A0}"/>
          </ac:spMkLst>
        </pc:spChg>
        <pc:grpChg chg="del">
          <ac:chgData name="Sandra Hilleard" userId="e6164155-d29c-4f9f-ba63-310940a2c1f7" providerId="ADAL" clId="{416005CC-2905-45EB-A78D-7121063C3CBB}" dt="2021-11-08T07:45:16.323" v="439" actId="478"/>
          <ac:grpSpMkLst>
            <pc:docMk/>
            <pc:sldMk cId="222409183" sldId="550"/>
            <ac:grpSpMk id="13" creationId="{B5C1E4BD-72C1-4C21-AE69-13408B36BBEA}"/>
          </ac:grpSpMkLst>
        </pc:grpChg>
        <pc:picChg chg="del">
          <ac:chgData name="Sandra Hilleard" userId="e6164155-d29c-4f9f-ba63-310940a2c1f7" providerId="ADAL" clId="{416005CC-2905-45EB-A78D-7121063C3CBB}" dt="2021-11-08T07:45:11.845" v="438" actId="478"/>
          <ac:picMkLst>
            <pc:docMk/>
            <pc:sldMk cId="222409183" sldId="550"/>
            <ac:picMk id="6" creationId="{3876B8DB-13D2-423E-B315-F0856E9DA1DC}"/>
          </ac:picMkLst>
        </pc:picChg>
      </pc:sldChg>
      <pc:sldChg chg="del">
        <pc:chgData name="Sandra Hilleard" userId="e6164155-d29c-4f9f-ba63-310940a2c1f7" providerId="ADAL" clId="{416005CC-2905-45EB-A78D-7121063C3CBB}" dt="2021-11-01T07:47:36.817" v="213" actId="2696"/>
        <pc:sldMkLst>
          <pc:docMk/>
          <pc:sldMk cId="2254253496" sldId="550"/>
        </pc:sldMkLst>
      </pc:sldChg>
      <pc:sldChg chg="del">
        <pc:chgData name="Sandra Hilleard" userId="e6164155-d29c-4f9f-ba63-310940a2c1f7" providerId="ADAL" clId="{416005CC-2905-45EB-A78D-7121063C3CBB}" dt="2021-11-01T07:46:29.494" v="203" actId="2696"/>
        <pc:sldMkLst>
          <pc:docMk/>
          <pc:sldMk cId="291706063" sldId="551"/>
        </pc:sldMkLst>
      </pc:sldChg>
      <pc:sldChg chg="modSp add mod ord">
        <pc:chgData name="Sandra Hilleard" userId="e6164155-d29c-4f9f-ba63-310940a2c1f7" providerId="ADAL" clId="{416005CC-2905-45EB-A78D-7121063C3CBB}" dt="2021-11-08T07:48:56.484" v="557" actId="20577"/>
        <pc:sldMkLst>
          <pc:docMk/>
          <pc:sldMk cId="2938227400" sldId="551"/>
        </pc:sldMkLst>
        <pc:spChg chg="mod">
          <ac:chgData name="Sandra Hilleard" userId="e6164155-d29c-4f9f-ba63-310940a2c1f7" providerId="ADAL" clId="{416005CC-2905-45EB-A78D-7121063C3CBB}" dt="2021-11-08T07:48:28.006" v="545" actId="20577"/>
          <ac:spMkLst>
            <pc:docMk/>
            <pc:sldMk cId="2938227400" sldId="551"/>
            <ac:spMk id="8" creationId="{88C708D1-AFAB-464B-9506-6A67E298903A}"/>
          </ac:spMkLst>
        </pc:spChg>
        <pc:spChg chg="mod">
          <ac:chgData name="Sandra Hilleard" userId="e6164155-d29c-4f9f-ba63-310940a2c1f7" providerId="ADAL" clId="{416005CC-2905-45EB-A78D-7121063C3CBB}" dt="2021-11-08T07:48:56.484" v="557" actId="20577"/>
          <ac:spMkLst>
            <pc:docMk/>
            <pc:sldMk cId="2938227400" sldId="551"/>
            <ac:spMk id="14" creationId="{F8E55515-EE02-425C-A500-BEEA9AE5C8A0}"/>
          </ac:spMkLst>
        </pc:spChg>
      </pc:sldChg>
      <pc:sldChg chg="modSp add mod">
        <pc:chgData name="Sandra Hilleard" userId="e6164155-d29c-4f9f-ba63-310940a2c1f7" providerId="ADAL" clId="{416005CC-2905-45EB-A78D-7121063C3CBB}" dt="2021-11-09T08:27:33.818" v="1449" actId="122"/>
        <pc:sldMkLst>
          <pc:docMk/>
          <pc:sldMk cId="1477742697" sldId="552"/>
        </pc:sldMkLst>
        <pc:spChg chg="mod">
          <ac:chgData name="Sandra Hilleard" userId="e6164155-d29c-4f9f-ba63-310940a2c1f7" providerId="ADAL" clId="{416005CC-2905-45EB-A78D-7121063C3CBB}" dt="2021-11-09T08:27:33.818" v="1449" actId="122"/>
          <ac:spMkLst>
            <pc:docMk/>
            <pc:sldMk cId="1477742697" sldId="552"/>
            <ac:spMk id="8" creationId="{88C708D1-AFAB-464B-9506-6A67E298903A}"/>
          </ac:spMkLst>
        </pc:spChg>
      </pc:sldChg>
      <pc:sldChg chg="del">
        <pc:chgData name="Sandra Hilleard" userId="e6164155-d29c-4f9f-ba63-310940a2c1f7" providerId="ADAL" clId="{416005CC-2905-45EB-A78D-7121063C3CBB}" dt="2021-11-01T07:47:42.838" v="214" actId="2696"/>
        <pc:sldMkLst>
          <pc:docMk/>
          <pc:sldMk cId="1739061589" sldId="552"/>
        </pc:sldMkLst>
      </pc:sldChg>
    </pc:docChg>
  </pc:docChgLst>
  <pc:docChgLst>
    <pc:chgData name="Sandra Hilleard" userId="S::sandra@absinstitute.com.au::e6164155-d29c-4f9f-ba63-310940a2c1f7" providerId="AD" clId="Web-{D255FB3A-A6D4-FC6B-499B-1CFC39069487}"/>
    <pc:docChg chg="modSld">
      <pc:chgData name="Sandra Hilleard" userId="S::sandra@absinstitute.com.au::e6164155-d29c-4f9f-ba63-310940a2c1f7" providerId="AD" clId="Web-{D255FB3A-A6D4-FC6B-499B-1CFC39069487}" dt="2022-07-18T05:39:29.894" v="2" actId="20577"/>
      <pc:docMkLst>
        <pc:docMk/>
      </pc:docMkLst>
      <pc:sldChg chg="modSp">
        <pc:chgData name="Sandra Hilleard" userId="S::sandra@absinstitute.com.au::e6164155-d29c-4f9f-ba63-310940a2c1f7" providerId="AD" clId="Web-{D255FB3A-A6D4-FC6B-499B-1CFC39069487}" dt="2022-07-18T05:38:21.796" v="0" actId="20577"/>
        <pc:sldMkLst>
          <pc:docMk/>
          <pc:sldMk cId="1745848556" sldId="543"/>
        </pc:sldMkLst>
        <pc:spChg chg="mod">
          <ac:chgData name="Sandra Hilleard" userId="S::sandra@absinstitute.com.au::e6164155-d29c-4f9f-ba63-310940a2c1f7" providerId="AD" clId="Web-{D255FB3A-A6D4-FC6B-499B-1CFC39069487}" dt="2022-07-18T05:38:21.796" v="0" actId="20577"/>
          <ac:spMkLst>
            <pc:docMk/>
            <pc:sldMk cId="1745848556" sldId="543"/>
            <ac:spMk id="12" creationId="{9C7DA77F-8A0C-446F-9FEA-AFA438DC1DC1}"/>
          </ac:spMkLst>
        </pc:spChg>
      </pc:sldChg>
      <pc:sldChg chg="modSp">
        <pc:chgData name="Sandra Hilleard" userId="S::sandra@absinstitute.com.au::e6164155-d29c-4f9f-ba63-310940a2c1f7" providerId="AD" clId="Web-{D255FB3A-A6D4-FC6B-499B-1CFC39069487}" dt="2022-07-18T05:38:52.767" v="1" actId="20577"/>
        <pc:sldMkLst>
          <pc:docMk/>
          <pc:sldMk cId="2447606091" sldId="544"/>
        </pc:sldMkLst>
        <pc:spChg chg="mod">
          <ac:chgData name="Sandra Hilleard" userId="S::sandra@absinstitute.com.au::e6164155-d29c-4f9f-ba63-310940a2c1f7" providerId="AD" clId="Web-{D255FB3A-A6D4-FC6B-499B-1CFC39069487}" dt="2022-07-18T05:38:52.767" v="1" actId="20577"/>
          <ac:spMkLst>
            <pc:docMk/>
            <pc:sldMk cId="2447606091" sldId="544"/>
            <ac:spMk id="6" creationId="{865B3F33-797F-448F-936F-A9A1E5F147E2}"/>
          </ac:spMkLst>
        </pc:spChg>
      </pc:sldChg>
      <pc:sldChg chg="modSp">
        <pc:chgData name="Sandra Hilleard" userId="S::sandra@absinstitute.com.au::e6164155-d29c-4f9f-ba63-310940a2c1f7" providerId="AD" clId="Web-{D255FB3A-A6D4-FC6B-499B-1CFC39069487}" dt="2022-07-18T05:39:29.894" v="2" actId="20577"/>
        <pc:sldMkLst>
          <pc:docMk/>
          <pc:sldMk cId="2128972437" sldId="548"/>
        </pc:sldMkLst>
        <pc:spChg chg="mod">
          <ac:chgData name="Sandra Hilleard" userId="S::sandra@absinstitute.com.au::e6164155-d29c-4f9f-ba63-310940a2c1f7" providerId="AD" clId="Web-{D255FB3A-A6D4-FC6B-499B-1CFC39069487}" dt="2022-07-18T05:39:29.894" v="2" actId="20577"/>
          <ac:spMkLst>
            <pc:docMk/>
            <pc:sldMk cId="2128972437" sldId="548"/>
            <ac:spMk id="6" creationId="{865B3F33-797F-448F-936F-A9A1E5F147E2}"/>
          </ac:spMkLst>
        </pc:spChg>
      </pc:sldChg>
    </pc:docChg>
  </pc:docChgLst>
  <pc:docChgLst>
    <pc:chgData name="Sandra Hilleard" userId="e6164155-d29c-4f9f-ba63-310940a2c1f7" providerId="ADAL" clId="{47F4F0D7-C850-468C-BB40-B794BA00256A}"/>
    <pc:docChg chg="addSld modSld">
      <pc:chgData name="Sandra Hilleard" userId="e6164155-d29c-4f9f-ba63-310940a2c1f7" providerId="ADAL" clId="{47F4F0D7-C850-468C-BB40-B794BA00256A}" dt="2022-01-27T00:53:32.688" v="13"/>
      <pc:docMkLst>
        <pc:docMk/>
      </pc:docMkLst>
      <pc:sldChg chg="modSp add mod">
        <pc:chgData name="Sandra Hilleard" userId="e6164155-d29c-4f9f-ba63-310940a2c1f7" providerId="ADAL" clId="{47F4F0D7-C850-468C-BB40-B794BA00256A}" dt="2022-01-27T00:53:32.688" v="13"/>
        <pc:sldMkLst>
          <pc:docMk/>
          <pc:sldMk cId="3653551060" sldId="553"/>
        </pc:sldMkLst>
        <pc:spChg chg="mod">
          <ac:chgData name="Sandra Hilleard" userId="e6164155-d29c-4f9f-ba63-310940a2c1f7" providerId="ADAL" clId="{47F4F0D7-C850-468C-BB40-B794BA00256A}" dt="2022-01-27T00:53:07.760" v="12"/>
          <ac:spMkLst>
            <pc:docMk/>
            <pc:sldMk cId="3653551060" sldId="553"/>
            <ac:spMk id="2" creationId="{FDBE9D44-3ADC-44F8-80A1-F62F9E2E7606}"/>
          </ac:spMkLst>
        </pc:spChg>
        <pc:spChg chg="mod">
          <ac:chgData name="Sandra Hilleard" userId="e6164155-d29c-4f9f-ba63-310940a2c1f7" providerId="ADAL" clId="{47F4F0D7-C850-468C-BB40-B794BA00256A}" dt="2022-01-27T00:53:32.688" v="13"/>
          <ac:spMkLst>
            <pc:docMk/>
            <pc:sldMk cId="3653551060" sldId="553"/>
            <ac:spMk id="7" creationId="{60AEC271-2945-4473-8889-E34DD709923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D14768-E8D4-4346-9290-D25408D07797}" type="datetimeFigureOut">
              <a:rPr lang="en-AU" smtClean="0"/>
              <a:t>14/12/2023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3AAA2E-ED4B-4313-A4A8-7D9F8C3C368F}" type="slidenum">
              <a:rPr lang="en-AU" smtClean="0"/>
              <a:t>‹#›</a:t>
            </a:fld>
            <a:endParaRPr lang="en-AU"/>
          </a:p>
        </p:txBody>
      </p:sp>
    </p:spTree>
    <p:extLst>
      <p:ext uri="{BB962C8B-B14F-4D97-AF65-F5344CB8AC3E}">
        <p14:creationId xmlns:p14="http://schemas.microsoft.com/office/powerpoint/2010/main" val="3987713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loudwards.net/goto/10850/www.sync.com" TargetMode="External"/><Relationship Id="rId7" Type="http://schemas.openxmlformats.org/officeDocument/2006/relationships/hyperlink" Target="https://www.cloudwards.net/goto/9097/mega.io/"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cloudwards.net/goto/15879/www.egnyte.com/" TargetMode="External"/><Relationship Id="rId5" Type="http://schemas.openxmlformats.org/officeDocument/2006/relationships/hyperlink" Target="https://www.cloudwards.net/goto/36290/icedrive.net/" TargetMode="External"/><Relationship Id="rId4" Type="http://schemas.openxmlformats.org/officeDocument/2006/relationships/hyperlink" Target="https://www.cloudwards.net/goto/9101/www.pcloud.com"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loudwards.net/goto/10850/www.sync.com" TargetMode="External"/><Relationship Id="rId7" Type="http://schemas.openxmlformats.org/officeDocument/2006/relationships/hyperlink" Target="https://www.cloudwards.net/goto/9097/mega.io/"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cloudwards.net/goto/15879/www.egnyte.com/" TargetMode="External"/><Relationship Id="rId5" Type="http://schemas.openxmlformats.org/officeDocument/2006/relationships/hyperlink" Target="https://www.cloudwards.net/goto/36290/icedrive.net/" TargetMode="External"/><Relationship Id="rId4" Type="http://schemas.openxmlformats.org/officeDocument/2006/relationships/hyperlink" Target="https://www.cloudwards.net/goto/9101/www.pcloud.co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FINANCIAL RECORD KEEPING: Xero, </a:t>
            </a:r>
            <a:r>
              <a:rPr lang="en-AU" dirty="0" err="1"/>
              <a:t>Myob</a:t>
            </a:r>
            <a:r>
              <a:rPr lang="en-AU" dirty="0"/>
              <a:t>, Square reader, financial Excel spreadsheets, QuickBooks</a:t>
            </a:r>
          </a:p>
          <a:p>
            <a:r>
              <a:rPr lang="en-AU" dirty="0"/>
              <a:t>CLIENT DETAILS:  Drop Box, </a:t>
            </a:r>
            <a:r>
              <a:rPr lang="en-AU" dirty="0" err="1"/>
              <a:t>ICloud</a:t>
            </a:r>
            <a:r>
              <a:rPr lang="en-AU" dirty="0"/>
              <a:t>, Microsoft Teams, Share Point </a:t>
            </a:r>
          </a:p>
          <a:p>
            <a:r>
              <a:rPr lang="en-AU" dirty="0"/>
              <a:t>PAYMENT SYSTEMS: Square reader, Stripe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STOCK INVENTORY STORAGE: Cin7, NetSuite, </a:t>
            </a:r>
            <a:r>
              <a:rPr lang="en-AU" dirty="0" err="1"/>
              <a:t>JobBoss</a:t>
            </a:r>
            <a:r>
              <a:rPr lang="en-AU" dirty="0"/>
              <a:t>, DEAR systems, </a:t>
            </a:r>
            <a:r>
              <a:rPr lang="en-AU" dirty="0" err="1"/>
              <a:t>DataPel</a:t>
            </a:r>
            <a:r>
              <a:rPr lang="en-AU" dirty="0"/>
              <a:t> WMS, Peach software, Katana, Stock trim. </a:t>
            </a:r>
          </a:p>
          <a:p>
            <a:r>
              <a:rPr lang="en-AU" dirty="0"/>
              <a:t>CALENDARS: Trello, Asana</a:t>
            </a:r>
          </a:p>
          <a:p>
            <a:pPr algn="l">
              <a:buFont typeface="+mj-lt"/>
              <a:buAutoNum type="arabicPeriod"/>
            </a:pPr>
            <a:r>
              <a:rPr lang="en-AU" dirty="0"/>
              <a:t>CONFIDENTIAL FILE AND INFORMATION STORAGE:</a:t>
            </a:r>
          </a:p>
          <a:p>
            <a:pPr algn="l">
              <a:buFont typeface="+mj-lt"/>
              <a:buAutoNum type="arabicPeriod"/>
            </a:pPr>
            <a:r>
              <a:rPr lang="en-AU" b="0" i="0" dirty="0">
                <a:solidFill>
                  <a:srgbClr val="4A90E2"/>
                </a:solidFill>
                <a:effectLst/>
                <a:latin typeface="-apple-system"/>
                <a:hlinkClick r:id="rId3"/>
              </a:rPr>
              <a:t>Sync.com</a:t>
            </a:r>
            <a:r>
              <a:rPr lang="en-AU" b="0" i="0" dirty="0">
                <a:solidFill>
                  <a:srgbClr val="212529"/>
                </a:solidFill>
                <a:effectLst/>
                <a:latin typeface="-apple-system"/>
              </a:rPr>
              <a:t> — The best secure cloud storage on the market</a:t>
            </a:r>
          </a:p>
          <a:p>
            <a:pPr algn="l">
              <a:buFont typeface="+mj-lt"/>
              <a:buAutoNum type="arabicPeriod"/>
            </a:pPr>
            <a:r>
              <a:rPr lang="en-AU" b="0" i="0" dirty="0" err="1">
                <a:solidFill>
                  <a:srgbClr val="4A90E2"/>
                </a:solidFill>
                <a:effectLst/>
                <a:latin typeface="-apple-system"/>
                <a:hlinkClick r:id="rId4"/>
              </a:rPr>
              <a:t>pCloud</a:t>
            </a:r>
            <a:r>
              <a:rPr lang="en-AU" b="0" i="0" dirty="0">
                <a:solidFill>
                  <a:srgbClr val="212529"/>
                </a:solidFill>
                <a:effectLst/>
                <a:latin typeface="-apple-system"/>
              </a:rPr>
              <a:t> — A great all-around cloud storage with optional client-side encryption</a:t>
            </a:r>
          </a:p>
          <a:p>
            <a:pPr algn="l">
              <a:buFont typeface="+mj-lt"/>
              <a:buAutoNum type="arabicPeriod"/>
            </a:pPr>
            <a:r>
              <a:rPr lang="en-AU" b="0" i="0" dirty="0" err="1">
                <a:solidFill>
                  <a:srgbClr val="4A90E2"/>
                </a:solidFill>
                <a:effectLst/>
                <a:latin typeface="-apple-system"/>
                <a:hlinkClick r:id="rId5"/>
              </a:rPr>
              <a:t>Icedrive</a:t>
            </a:r>
            <a:r>
              <a:rPr lang="en-AU" b="0" i="0" dirty="0">
                <a:solidFill>
                  <a:srgbClr val="212529"/>
                </a:solidFill>
                <a:effectLst/>
                <a:latin typeface="-apple-system"/>
              </a:rPr>
              <a:t> — Zero-knowledge encryption and a gorgeous interface</a:t>
            </a:r>
          </a:p>
          <a:p>
            <a:pPr algn="l">
              <a:buFont typeface="+mj-lt"/>
              <a:buAutoNum type="arabicPeriod"/>
            </a:pPr>
            <a:r>
              <a:rPr lang="en-AU" b="0" i="0" dirty="0">
                <a:solidFill>
                  <a:srgbClr val="4A90E2"/>
                </a:solidFill>
                <a:effectLst/>
                <a:latin typeface="-apple-system"/>
                <a:hlinkClick r:id="rId6"/>
              </a:rPr>
              <a:t>Egnyte</a:t>
            </a:r>
            <a:r>
              <a:rPr lang="en-AU" b="0" i="0" dirty="0">
                <a:solidFill>
                  <a:srgbClr val="212529"/>
                </a:solidFill>
                <a:effectLst/>
                <a:latin typeface="-apple-system"/>
              </a:rPr>
              <a:t> — Enterprise-focused cloud storage with top-notch security</a:t>
            </a:r>
          </a:p>
          <a:p>
            <a:pPr algn="l">
              <a:buFont typeface="+mj-lt"/>
              <a:buAutoNum type="arabicPeriod"/>
            </a:pPr>
            <a:r>
              <a:rPr lang="en-AU" b="0" i="0" dirty="0">
                <a:solidFill>
                  <a:srgbClr val="4A90E2"/>
                </a:solidFill>
                <a:effectLst/>
                <a:latin typeface="-apple-system"/>
                <a:hlinkClick r:id="rId7"/>
              </a:rPr>
              <a:t>MEGA</a:t>
            </a:r>
            <a:r>
              <a:rPr lang="en-AU" b="0" i="0" dirty="0">
                <a:solidFill>
                  <a:srgbClr val="212529"/>
                </a:solidFill>
                <a:effectLst/>
                <a:latin typeface="-apple-system"/>
              </a:rPr>
              <a:t> — Cloud storage with privacy as its </a:t>
            </a:r>
            <a:r>
              <a:rPr lang="en-AU" b="0" i="1" dirty="0">
                <a:solidFill>
                  <a:srgbClr val="212529"/>
                </a:solidFill>
                <a:effectLst/>
                <a:latin typeface="-apple-system"/>
              </a:rPr>
              <a:t>raison d’être</a:t>
            </a:r>
            <a:endParaRPr lang="en-AU" b="0" i="0" dirty="0">
              <a:solidFill>
                <a:srgbClr val="212529"/>
              </a:solidFill>
              <a:effectLst/>
              <a:latin typeface="-apple-system"/>
            </a:endParaRPr>
          </a:p>
          <a:p>
            <a:endParaRPr lang="en-AU" dirty="0"/>
          </a:p>
          <a:p>
            <a:endParaRPr lang="en-AU" dirty="0"/>
          </a:p>
        </p:txBody>
      </p:sp>
      <p:sp>
        <p:nvSpPr>
          <p:cNvPr id="4" name="Slide Number Placeholder 3"/>
          <p:cNvSpPr>
            <a:spLocks noGrp="1"/>
          </p:cNvSpPr>
          <p:nvPr>
            <p:ph type="sldNum" sz="quarter" idx="5"/>
          </p:nvPr>
        </p:nvSpPr>
        <p:spPr/>
        <p:txBody>
          <a:bodyPr/>
          <a:lstStyle/>
          <a:p>
            <a:fld id="{943AAA2E-ED4B-4313-A4A8-7D9F8C3C368F}" type="slidenum">
              <a:rPr lang="en-AU" smtClean="0"/>
              <a:t>10</a:t>
            </a:fld>
            <a:endParaRPr lang="en-AU"/>
          </a:p>
        </p:txBody>
      </p:sp>
    </p:spTree>
    <p:extLst>
      <p:ext uri="{BB962C8B-B14F-4D97-AF65-F5344CB8AC3E}">
        <p14:creationId xmlns:p14="http://schemas.microsoft.com/office/powerpoint/2010/main" val="267834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FINANCIAL RECORD KEEPING: Xero, </a:t>
            </a:r>
            <a:r>
              <a:rPr lang="en-AU" dirty="0" err="1"/>
              <a:t>Myob</a:t>
            </a:r>
            <a:r>
              <a:rPr lang="en-AU" dirty="0"/>
              <a:t>, Square reader, financial Excel spreadsheets, QuickBooks</a:t>
            </a:r>
          </a:p>
          <a:p>
            <a:r>
              <a:rPr lang="en-AU" dirty="0"/>
              <a:t>CLIENT DETAILS:  Drop Box, </a:t>
            </a:r>
            <a:r>
              <a:rPr lang="en-AU" dirty="0" err="1"/>
              <a:t>ICloud</a:t>
            </a:r>
            <a:r>
              <a:rPr lang="en-AU" dirty="0"/>
              <a:t>, Microsoft Teams, Share Point </a:t>
            </a:r>
          </a:p>
          <a:p>
            <a:r>
              <a:rPr lang="en-AU" dirty="0"/>
              <a:t>PAYMENT SYSTEMS: Square reader, Stripe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STOCK INVENTORY STORAGE: Cin7, NetSuite, </a:t>
            </a:r>
            <a:r>
              <a:rPr lang="en-AU" dirty="0" err="1"/>
              <a:t>JobBoss</a:t>
            </a:r>
            <a:r>
              <a:rPr lang="en-AU" dirty="0"/>
              <a:t>, DEAR systems, </a:t>
            </a:r>
            <a:r>
              <a:rPr lang="en-AU" dirty="0" err="1"/>
              <a:t>DataPel</a:t>
            </a:r>
            <a:r>
              <a:rPr lang="en-AU" dirty="0"/>
              <a:t> WMS, Peach software, Katana, Stock trim. </a:t>
            </a:r>
          </a:p>
          <a:p>
            <a:r>
              <a:rPr lang="en-AU" dirty="0"/>
              <a:t>CALENDARS: Trello, Asana</a:t>
            </a:r>
          </a:p>
          <a:p>
            <a:pPr algn="l">
              <a:buFont typeface="+mj-lt"/>
              <a:buAutoNum type="arabicPeriod"/>
            </a:pPr>
            <a:r>
              <a:rPr lang="en-AU" dirty="0"/>
              <a:t>CONFIDENTIAL FILE AND INFORMATION STORAGE:</a:t>
            </a:r>
          </a:p>
          <a:p>
            <a:pPr algn="l">
              <a:buFont typeface="+mj-lt"/>
              <a:buAutoNum type="arabicPeriod"/>
            </a:pPr>
            <a:r>
              <a:rPr lang="en-AU" b="0" i="0" dirty="0">
                <a:solidFill>
                  <a:srgbClr val="4A90E2"/>
                </a:solidFill>
                <a:effectLst/>
                <a:latin typeface="-apple-system"/>
                <a:hlinkClick r:id="rId3"/>
              </a:rPr>
              <a:t>Sync.com</a:t>
            </a:r>
            <a:r>
              <a:rPr lang="en-AU" b="0" i="0" dirty="0">
                <a:solidFill>
                  <a:srgbClr val="212529"/>
                </a:solidFill>
                <a:effectLst/>
                <a:latin typeface="-apple-system"/>
              </a:rPr>
              <a:t> — The best secure cloud storage on the market</a:t>
            </a:r>
          </a:p>
          <a:p>
            <a:pPr algn="l">
              <a:buFont typeface="+mj-lt"/>
              <a:buAutoNum type="arabicPeriod"/>
            </a:pPr>
            <a:r>
              <a:rPr lang="en-AU" b="0" i="0" dirty="0" err="1">
                <a:solidFill>
                  <a:srgbClr val="4A90E2"/>
                </a:solidFill>
                <a:effectLst/>
                <a:latin typeface="-apple-system"/>
                <a:hlinkClick r:id="rId4"/>
              </a:rPr>
              <a:t>pCloud</a:t>
            </a:r>
            <a:r>
              <a:rPr lang="en-AU" b="0" i="0" dirty="0">
                <a:solidFill>
                  <a:srgbClr val="212529"/>
                </a:solidFill>
                <a:effectLst/>
                <a:latin typeface="-apple-system"/>
              </a:rPr>
              <a:t> — A great all-around cloud storage with optional client-side encryption</a:t>
            </a:r>
          </a:p>
          <a:p>
            <a:pPr algn="l">
              <a:buFont typeface="+mj-lt"/>
              <a:buAutoNum type="arabicPeriod"/>
            </a:pPr>
            <a:r>
              <a:rPr lang="en-AU" b="0" i="0" dirty="0" err="1">
                <a:solidFill>
                  <a:srgbClr val="4A90E2"/>
                </a:solidFill>
                <a:effectLst/>
                <a:latin typeface="-apple-system"/>
                <a:hlinkClick r:id="rId5"/>
              </a:rPr>
              <a:t>Icedrive</a:t>
            </a:r>
            <a:r>
              <a:rPr lang="en-AU" b="0" i="0" dirty="0">
                <a:solidFill>
                  <a:srgbClr val="212529"/>
                </a:solidFill>
                <a:effectLst/>
                <a:latin typeface="-apple-system"/>
              </a:rPr>
              <a:t> — Zero-knowledge encryption and a gorgeous interface</a:t>
            </a:r>
          </a:p>
          <a:p>
            <a:pPr algn="l">
              <a:buFont typeface="+mj-lt"/>
              <a:buAutoNum type="arabicPeriod"/>
            </a:pPr>
            <a:r>
              <a:rPr lang="en-AU" b="0" i="0" dirty="0">
                <a:solidFill>
                  <a:srgbClr val="4A90E2"/>
                </a:solidFill>
                <a:effectLst/>
                <a:latin typeface="-apple-system"/>
                <a:hlinkClick r:id="rId6"/>
              </a:rPr>
              <a:t>Egnyte</a:t>
            </a:r>
            <a:r>
              <a:rPr lang="en-AU" b="0" i="0" dirty="0">
                <a:solidFill>
                  <a:srgbClr val="212529"/>
                </a:solidFill>
                <a:effectLst/>
                <a:latin typeface="-apple-system"/>
              </a:rPr>
              <a:t> — Enterprise-focused cloud storage with top-notch security</a:t>
            </a:r>
          </a:p>
          <a:p>
            <a:pPr algn="l">
              <a:buFont typeface="+mj-lt"/>
              <a:buAutoNum type="arabicPeriod"/>
            </a:pPr>
            <a:r>
              <a:rPr lang="en-AU" b="0" i="0" dirty="0">
                <a:solidFill>
                  <a:srgbClr val="4A90E2"/>
                </a:solidFill>
                <a:effectLst/>
                <a:latin typeface="-apple-system"/>
                <a:hlinkClick r:id="rId7"/>
              </a:rPr>
              <a:t>MEGA</a:t>
            </a:r>
            <a:r>
              <a:rPr lang="en-AU" b="0" i="0" dirty="0">
                <a:solidFill>
                  <a:srgbClr val="212529"/>
                </a:solidFill>
                <a:effectLst/>
                <a:latin typeface="-apple-system"/>
              </a:rPr>
              <a:t> — Cloud storage with privacy as its </a:t>
            </a:r>
            <a:r>
              <a:rPr lang="en-AU" b="0" i="1" dirty="0">
                <a:solidFill>
                  <a:srgbClr val="212529"/>
                </a:solidFill>
                <a:effectLst/>
                <a:latin typeface="-apple-system"/>
              </a:rPr>
              <a:t>raison d’être</a:t>
            </a:r>
            <a:endParaRPr lang="en-AU" b="0" i="0" dirty="0">
              <a:solidFill>
                <a:srgbClr val="212529"/>
              </a:solidFill>
              <a:effectLst/>
              <a:latin typeface="-apple-system"/>
            </a:endParaRPr>
          </a:p>
          <a:p>
            <a:endParaRPr lang="en-AU" dirty="0"/>
          </a:p>
          <a:p>
            <a:endParaRPr lang="en-AU" dirty="0"/>
          </a:p>
        </p:txBody>
      </p:sp>
      <p:sp>
        <p:nvSpPr>
          <p:cNvPr id="4" name="Slide Number Placeholder 3"/>
          <p:cNvSpPr>
            <a:spLocks noGrp="1"/>
          </p:cNvSpPr>
          <p:nvPr>
            <p:ph type="sldNum" sz="quarter" idx="5"/>
          </p:nvPr>
        </p:nvSpPr>
        <p:spPr/>
        <p:txBody>
          <a:bodyPr/>
          <a:lstStyle/>
          <a:p>
            <a:fld id="{943AAA2E-ED4B-4313-A4A8-7D9F8C3C368F}" type="slidenum">
              <a:rPr lang="en-AU" smtClean="0"/>
              <a:t>11</a:t>
            </a:fld>
            <a:endParaRPr lang="en-AU"/>
          </a:p>
        </p:txBody>
      </p:sp>
    </p:spTree>
    <p:extLst>
      <p:ext uri="{BB962C8B-B14F-4D97-AF65-F5344CB8AC3E}">
        <p14:creationId xmlns:p14="http://schemas.microsoft.com/office/powerpoint/2010/main" val="3590987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5"/>
          </p:nvPr>
        </p:nvSpPr>
        <p:spPr/>
        <p:txBody>
          <a:bodyPr/>
          <a:lstStyle/>
          <a:p>
            <a:fld id="{943AAA2E-ED4B-4313-A4A8-7D9F8C3C368F}" type="slidenum">
              <a:rPr lang="en-AU" smtClean="0"/>
              <a:t>12</a:t>
            </a:fld>
            <a:endParaRPr lang="en-AU"/>
          </a:p>
        </p:txBody>
      </p:sp>
    </p:spTree>
    <p:extLst>
      <p:ext uri="{BB962C8B-B14F-4D97-AF65-F5344CB8AC3E}">
        <p14:creationId xmlns:p14="http://schemas.microsoft.com/office/powerpoint/2010/main" val="2122822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Eight – BSBTEC201 </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Use Business Software Applications</a:t>
            </a:r>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a:t>
            </a:r>
            <a:r>
              <a:rPr lang="en-US" dirty="0"/>
              <a:t>Input and process information or data</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a:bodyPr>
          <a:lstStyle/>
          <a:p>
            <a:pPr marL="0" indent="0">
              <a:buNone/>
            </a:pPr>
            <a:r>
              <a:rPr lang="en-AU" dirty="0"/>
              <a:t>Have you considered how to set up the following systems?</a:t>
            </a:r>
          </a:p>
          <a:p>
            <a:r>
              <a:rPr lang="en-AU" dirty="0"/>
              <a:t>Financial record keeping (Taxation Laws apply)</a:t>
            </a:r>
          </a:p>
          <a:p>
            <a:r>
              <a:rPr lang="en-AU" dirty="0"/>
              <a:t>Client records (Privacy laws and anti-spam laws apply!)</a:t>
            </a:r>
          </a:p>
          <a:p>
            <a:r>
              <a:rPr lang="en-AU" dirty="0"/>
              <a:t>Payment systems</a:t>
            </a:r>
          </a:p>
          <a:p>
            <a:r>
              <a:rPr lang="en-AU" dirty="0"/>
              <a:t>Stock &amp; Inventory storage (Including digital stock)</a:t>
            </a:r>
          </a:p>
          <a:p>
            <a:r>
              <a:rPr lang="en-AU" dirty="0"/>
              <a:t>Calendars (Booking calendars, schedulers and planners)</a:t>
            </a:r>
          </a:p>
          <a:p>
            <a:r>
              <a:rPr lang="en-AU" dirty="0"/>
              <a:t>Confidential information storage (Privacy laws apply)</a:t>
            </a:r>
          </a:p>
          <a:p>
            <a:endParaRPr lang="en-US" dirty="0"/>
          </a:p>
        </p:txBody>
      </p:sp>
    </p:spTree>
    <p:extLst>
      <p:ext uri="{BB962C8B-B14F-4D97-AF65-F5344CB8AC3E}">
        <p14:creationId xmlns:p14="http://schemas.microsoft.com/office/powerpoint/2010/main" val="367563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a:t>
            </a:r>
            <a:r>
              <a:rPr lang="en-US" dirty="0"/>
              <a:t>Input and process information or data</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690688"/>
            <a:ext cx="10515600" cy="1834937"/>
          </a:xfrm>
        </p:spPr>
        <p:txBody>
          <a:bodyPr>
            <a:normAutofit/>
          </a:bodyPr>
          <a:lstStyle/>
          <a:p>
            <a:pPr marL="0" indent="0">
              <a:buNone/>
            </a:pPr>
            <a:r>
              <a:rPr lang="en-AU" dirty="0"/>
              <a:t>GIGO principle:</a:t>
            </a:r>
          </a:p>
          <a:p>
            <a:pPr marL="0" indent="0">
              <a:buNone/>
            </a:pPr>
            <a:endParaRPr lang="en-AU" dirty="0"/>
          </a:p>
          <a:p>
            <a:pPr marL="0" indent="0" algn="ctr">
              <a:buNone/>
            </a:pPr>
            <a:r>
              <a:rPr lang="en-AU" sz="4000" dirty="0"/>
              <a:t>Garbage IN = Garbage OUT</a:t>
            </a:r>
          </a:p>
          <a:p>
            <a:endParaRPr lang="en-US" dirty="0"/>
          </a:p>
        </p:txBody>
      </p:sp>
      <p:sp>
        <p:nvSpPr>
          <p:cNvPr id="3" name="TextBox 2">
            <a:extLst>
              <a:ext uri="{FF2B5EF4-FFF2-40B4-BE49-F238E27FC236}">
                <a16:creationId xmlns:a16="http://schemas.microsoft.com/office/drawing/2014/main" id="{BF4A8860-A12C-457D-85BA-3108F311CB9C}"/>
              </a:ext>
            </a:extLst>
          </p:cNvPr>
          <p:cNvSpPr txBox="1"/>
          <p:nvPr/>
        </p:nvSpPr>
        <p:spPr>
          <a:xfrm>
            <a:off x="914400" y="3657596"/>
            <a:ext cx="10515600" cy="2862322"/>
          </a:xfrm>
          <a:prstGeom prst="rect">
            <a:avLst/>
          </a:prstGeom>
          <a:noFill/>
        </p:spPr>
        <p:txBody>
          <a:bodyPr wrap="square" rtlCol="0">
            <a:spAutoFit/>
          </a:bodyPr>
          <a:lstStyle/>
          <a:p>
            <a:r>
              <a:rPr lang="en-AU" dirty="0"/>
              <a:t>When measuring results, make sure you are getting accurate information! </a:t>
            </a:r>
            <a:r>
              <a:rPr lang="en-AU" b="1" dirty="0"/>
              <a:t>For example:</a:t>
            </a:r>
            <a:r>
              <a:rPr lang="en-AU" dirty="0"/>
              <a:t> Your website analytics show that you have 41.578 visitors per month on your website! You estimated 1% will buy your product. That would be 415 sales per month. That’s fantastic, but you are not selling anything! None of these visitors seem to buy! </a:t>
            </a:r>
          </a:p>
          <a:p>
            <a:endParaRPr lang="en-AU" dirty="0"/>
          </a:p>
          <a:p>
            <a:r>
              <a:rPr lang="en-AU" dirty="0"/>
              <a:t>It isn’t until someone notices that most of the “visitors” on your website are “web-crawlers” indexing your site. Web-crawlers are robots and robots don’t buy products! Yet, the Analytics program has counted them as “visitors”. Actual human visitors were only 1578 visitors and 1% of that is 15-16 human visitors who would buy per month!</a:t>
            </a:r>
          </a:p>
          <a:p>
            <a:endParaRPr lang="en-AU" dirty="0"/>
          </a:p>
        </p:txBody>
      </p:sp>
    </p:spTree>
    <p:extLst>
      <p:ext uri="{BB962C8B-B14F-4D97-AF65-F5344CB8AC3E}">
        <p14:creationId xmlns:p14="http://schemas.microsoft.com/office/powerpoint/2010/main" val="1477742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a:t>
            </a:r>
            <a:r>
              <a:rPr lang="en-US" dirty="0"/>
              <a:t>Input and process information or data</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a:bodyPr>
          <a:lstStyle/>
          <a:p>
            <a:pPr marL="0" indent="0">
              <a:buNone/>
            </a:pPr>
            <a:r>
              <a:rPr lang="en-AU" dirty="0"/>
              <a:t>Automation:</a:t>
            </a:r>
          </a:p>
          <a:p>
            <a:pPr marL="0" indent="0">
              <a:buNone/>
            </a:pPr>
            <a:endParaRPr lang="en-AU" dirty="0"/>
          </a:p>
          <a:p>
            <a:pPr marL="0" indent="0" algn="ctr">
              <a:buNone/>
            </a:pPr>
            <a:r>
              <a:rPr lang="en-AU" sz="4000" dirty="0"/>
              <a:t>1 Error = (amplified) 10.000 Errors per second!</a:t>
            </a:r>
          </a:p>
          <a:p>
            <a:endParaRPr lang="en-US" dirty="0"/>
          </a:p>
        </p:txBody>
      </p:sp>
      <p:sp>
        <p:nvSpPr>
          <p:cNvPr id="3" name="TextBox 2">
            <a:extLst>
              <a:ext uri="{FF2B5EF4-FFF2-40B4-BE49-F238E27FC236}">
                <a16:creationId xmlns:a16="http://schemas.microsoft.com/office/drawing/2014/main" id="{BF4A8860-A12C-457D-85BA-3108F311CB9C}"/>
              </a:ext>
            </a:extLst>
          </p:cNvPr>
          <p:cNvSpPr txBox="1"/>
          <p:nvPr/>
        </p:nvSpPr>
        <p:spPr>
          <a:xfrm>
            <a:off x="914400" y="3921551"/>
            <a:ext cx="10515600" cy="2308324"/>
          </a:xfrm>
          <a:prstGeom prst="rect">
            <a:avLst/>
          </a:prstGeom>
          <a:noFill/>
        </p:spPr>
        <p:txBody>
          <a:bodyPr wrap="square" rtlCol="0">
            <a:spAutoFit/>
          </a:bodyPr>
          <a:lstStyle/>
          <a:p>
            <a:r>
              <a:rPr lang="en-AU" dirty="0"/>
              <a:t>Automation speeds things up significantly. This saves time, it requires less repetitive work and it can be far more accurate than humans. Humans get tired after a while and might make an error. However, if an automated system makes 1 error, every second the system operates that same error occurs! This can lead to massive losses if the system continues to run!</a:t>
            </a:r>
          </a:p>
          <a:p>
            <a:endParaRPr lang="en-AU" dirty="0"/>
          </a:p>
          <a:p>
            <a:r>
              <a:rPr lang="en-AU" dirty="0"/>
              <a:t>This amplification does not only apply to production. Imagine an email list of 500.000 clients. The person writing the email made a mistake and the product that costs $500 to make is advertised in that email for $50!! Normal sale price would have been $1500.  </a:t>
            </a:r>
          </a:p>
        </p:txBody>
      </p:sp>
    </p:spTree>
    <p:extLst>
      <p:ext uri="{BB962C8B-B14F-4D97-AF65-F5344CB8AC3E}">
        <p14:creationId xmlns:p14="http://schemas.microsoft.com/office/powerpoint/2010/main" val="3062957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Finalise and store document</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a:bodyPr>
          <a:lstStyle/>
          <a:p>
            <a:pPr marL="0" indent="0">
              <a:buNone/>
            </a:pPr>
            <a:r>
              <a:rPr lang="en-US" b="1" dirty="0"/>
              <a:t>Consider the following:</a:t>
            </a:r>
          </a:p>
          <a:p>
            <a:r>
              <a:rPr lang="en-US" dirty="0"/>
              <a:t>Where are you going to store documents?</a:t>
            </a:r>
          </a:p>
          <a:p>
            <a:r>
              <a:rPr lang="en-US" dirty="0"/>
              <a:t>Where will you be storing backups?</a:t>
            </a:r>
          </a:p>
          <a:p>
            <a:endParaRPr lang="en-US" dirty="0"/>
          </a:p>
          <a:p>
            <a:r>
              <a:rPr lang="en-US" dirty="0"/>
              <a:t>How can you protect documents?</a:t>
            </a:r>
          </a:p>
          <a:p>
            <a:r>
              <a:rPr lang="en-US" dirty="0"/>
              <a:t>What are the </a:t>
            </a:r>
            <a:r>
              <a:rPr lang="en-US" b="1" dirty="0"/>
              <a:t>risks</a:t>
            </a:r>
            <a:r>
              <a:rPr lang="en-US" dirty="0"/>
              <a:t> of sending and receiving electronic documents?</a:t>
            </a:r>
          </a:p>
          <a:p>
            <a:pPr marL="0" indent="0">
              <a:buNone/>
            </a:pPr>
            <a:endParaRPr lang="en-US" dirty="0"/>
          </a:p>
          <a:p>
            <a:endParaRPr lang="en-US" dirty="0"/>
          </a:p>
        </p:txBody>
      </p:sp>
    </p:spTree>
    <p:extLst>
      <p:ext uri="{BB962C8B-B14F-4D97-AF65-F5344CB8AC3E}">
        <p14:creationId xmlns:p14="http://schemas.microsoft.com/office/powerpoint/2010/main" val="4151095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3154-FE03-4DF0-86FD-358AC8472320}"/>
              </a:ext>
            </a:extLst>
          </p:cNvPr>
          <p:cNvSpPr>
            <a:spLocks noGrp="1"/>
          </p:cNvSpPr>
          <p:nvPr>
            <p:ph type="title"/>
          </p:nvPr>
        </p:nvSpPr>
        <p:spPr/>
        <p:txBody>
          <a:bodyPr/>
          <a:lstStyle/>
          <a:p>
            <a:r>
              <a:rPr lang="en-US" dirty="0">
                <a:solidFill>
                  <a:schemeClr val="accent6"/>
                </a:solidFill>
              </a:rPr>
              <a:t>To Do List</a:t>
            </a:r>
            <a:endParaRPr lang="en-AU" dirty="0">
              <a:solidFill>
                <a:schemeClr val="accent6"/>
              </a:solidFill>
            </a:endParaRPr>
          </a:p>
        </p:txBody>
      </p:sp>
      <p:sp>
        <p:nvSpPr>
          <p:cNvPr id="3" name="Content Placeholder 2">
            <a:extLst>
              <a:ext uri="{FF2B5EF4-FFF2-40B4-BE49-F238E27FC236}">
                <a16:creationId xmlns:a16="http://schemas.microsoft.com/office/drawing/2014/main" id="{7A7FDF3E-813D-4BF3-A0E9-BB1C2AE423F2}"/>
              </a:ext>
            </a:extLst>
          </p:cNvPr>
          <p:cNvSpPr>
            <a:spLocks noGrp="1"/>
          </p:cNvSpPr>
          <p:nvPr>
            <p:ph idx="1"/>
          </p:nvPr>
        </p:nvSpPr>
        <p:spPr/>
        <p:txBody>
          <a:bodyPr/>
          <a:lstStyle/>
          <a:p>
            <a:pPr marL="0" indent="0">
              <a:buNone/>
            </a:pPr>
            <a:endParaRPr lang="en-AU" sz="2800" dirty="0"/>
          </a:p>
          <a:p>
            <a:pPr>
              <a:buFont typeface="Wingdings" panose="05000000000000000000" pitchFamily="2" charset="2"/>
              <a:buChar char="q"/>
            </a:pPr>
            <a:r>
              <a:rPr lang="en-AU" sz="2800" dirty="0"/>
              <a:t> Complete and submit Topic 8 </a:t>
            </a:r>
            <a:r>
              <a:rPr lang="en-AU" dirty="0"/>
              <a:t>Q</a:t>
            </a:r>
            <a:r>
              <a:rPr lang="en-AU" sz="2800" dirty="0"/>
              <a:t>uiz</a:t>
            </a:r>
          </a:p>
          <a:p>
            <a:pPr>
              <a:buFont typeface="Wingdings" panose="05000000000000000000" pitchFamily="2" charset="2"/>
              <a:buChar char="q"/>
            </a:pPr>
            <a:r>
              <a:rPr lang="en-AU" dirty="0"/>
              <a:t> Research the technology options and software for your business. Look at the costs (short term and long term, direct costs and indirect costs), look at the benefits and the risk of using the technology or software.</a:t>
            </a:r>
          </a:p>
          <a:p>
            <a:pPr>
              <a:buFont typeface="Wingdings" panose="05000000000000000000" pitchFamily="2" charset="2"/>
              <a:buChar char="q"/>
            </a:pPr>
            <a:r>
              <a:rPr lang="en-AU" sz="2800" dirty="0"/>
              <a:t> Update your </a:t>
            </a:r>
            <a:r>
              <a:rPr lang="en-AU" dirty="0"/>
              <a:t>Business Plan</a:t>
            </a:r>
            <a:endParaRPr lang="en-AU" sz="2800" dirty="0"/>
          </a:p>
          <a:p>
            <a:endParaRPr lang="en-AU" dirty="0"/>
          </a:p>
        </p:txBody>
      </p:sp>
    </p:spTree>
    <p:extLst>
      <p:ext uri="{BB962C8B-B14F-4D97-AF65-F5344CB8AC3E}">
        <p14:creationId xmlns:p14="http://schemas.microsoft.com/office/powerpoint/2010/main" val="253371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Select and prepare to use technology</a:t>
            </a:r>
          </a:p>
          <a:p>
            <a:pPr lvl="0"/>
            <a:r>
              <a:rPr lang="en-AU" dirty="0"/>
              <a:t>Input and process information or data</a:t>
            </a:r>
          </a:p>
          <a:p>
            <a:pPr lvl="0"/>
            <a:r>
              <a:rPr lang="en-AU" dirty="0"/>
              <a:t>Finalise and store document</a:t>
            </a:r>
          </a:p>
          <a:p>
            <a:pPr marL="0" indent="0">
              <a:buNone/>
            </a:pPr>
            <a:endParaRPr lang="en-AU" dirty="0"/>
          </a:p>
        </p:txBody>
      </p:sp>
    </p:spTree>
    <p:extLst>
      <p:ext uri="{BB962C8B-B14F-4D97-AF65-F5344CB8AC3E}">
        <p14:creationId xmlns:p14="http://schemas.microsoft.com/office/powerpoint/2010/main" val="370518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Select and prepare to use technology</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How are you going to select the right technology?</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9" y="2214384"/>
            <a:ext cx="4439222" cy="3975279"/>
          </a:xfrm>
        </p:spPr>
        <p:txBody>
          <a:bodyPr>
            <a:normAutofit fontScale="62500" lnSpcReduction="20000"/>
          </a:bodyPr>
          <a:lstStyle/>
          <a:p>
            <a:pPr marL="0" indent="0" fontAlgn="base">
              <a:lnSpc>
                <a:spcPct val="110000"/>
              </a:lnSpc>
              <a:buClr>
                <a:srgbClr val="46D5FF"/>
              </a:buClr>
              <a:buNone/>
            </a:pPr>
            <a:r>
              <a:rPr lang="en-GB" sz="2800" b="1" dirty="0"/>
              <a:t>Digital opportunities may relate to:</a:t>
            </a:r>
            <a:r>
              <a:rPr lang="en-US" sz="2800" dirty="0"/>
              <a:t>​</a:t>
            </a:r>
          </a:p>
          <a:p>
            <a:pPr fontAlgn="base">
              <a:lnSpc>
                <a:spcPct val="110000"/>
              </a:lnSpc>
              <a:buClr>
                <a:srgbClr val="46D5FF"/>
              </a:buClr>
            </a:pPr>
            <a:r>
              <a:rPr lang="en-GB" sz="2800" dirty="0"/>
              <a:t>Communication</a:t>
            </a:r>
            <a:r>
              <a:rPr lang="en-US" sz="2800" dirty="0"/>
              <a:t>​</a:t>
            </a:r>
          </a:p>
          <a:p>
            <a:pPr fontAlgn="base">
              <a:lnSpc>
                <a:spcPct val="110000"/>
              </a:lnSpc>
              <a:buClr>
                <a:srgbClr val="46D5FF"/>
              </a:buClr>
            </a:pPr>
            <a:r>
              <a:rPr lang="en-GB" sz="2800" dirty="0"/>
              <a:t>Automation </a:t>
            </a:r>
            <a:r>
              <a:rPr lang="en-US" sz="2800" dirty="0"/>
              <a:t>​</a:t>
            </a:r>
          </a:p>
          <a:p>
            <a:pPr fontAlgn="base">
              <a:lnSpc>
                <a:spcPct val="110000"/>
              </a:lnSpc>
              <a:buClr>
                <a:srgbClr val="46D5FF"/>
              </a:buClr>
            </a:pPr>
            <a:r>
              <a:rPr lang="en-GB" sz="2800" dirty="0"/>
              <a:t>Customer experience</a:t>
            </a:r>
            <a:r>
              <a:rPr lang="en-US" sz="2800" dirty="0"/>
              <a:t>​</a:t>
            </a:r>
          </a:p>
          <a:p>
            <a:pPr fontAlgn="base">
              <a:lnSpc>
                <a:spcPct val="110000"/>
              </a:lnSpc>
              <a:buClr>
                <a:srgbClr val="46D5FF"/>
              </a:buClr>
            </a:pPr>
            <a:r>
              <a:rPr lang="en-GB" sz="2800" dirty="0"/>
              <a:t>New business models</a:t>
            </a:r>
            <a:r>
              <a:rPr lang="en-US" sz="2800" dirty="0"/>
              <a:t>​</a:t>
            </a:r>
          </a:p>
          <a:p>
            <a:pPr fontAlgn="base">
              <a:lnSpc>
                <a:spcPct val="110000"/>
              </a:lnSpc>
              <a:buClr>
                <a:srgbClr val="46D5FF"/>
              </a:buClr>
            </a:pPr>
            <a:r>
              <a:rPr lang="en-GB" sz="2800" dirty="0"/>
              <a:t>Online inventory</a:t>
            </a:r>
            <a:r>
              <a:rPr lang="en-US" sz="2800" dirty="0"/>
              <a:t>​</a:t>
            </a:r>
          </a:p>
          <a:p>
            <a:pPr fontAlgn="base">
              <a:lnSpc>
                <a:spcPct val="110000"/>
              </a:lnSpc>
              <a:buClr>
                <a:srgbClr val="46D5FF"/>
              </a:buClr>
            </a:pPr>
            <a:r>
              <a:rPr lang="en-GB" sz="2800" dirty="0"/>
              <a:t>Automated marketing</a:t>
            </a:r>
            <a:r>
              <a:rPr lang="en-US" sz="2800" dirty="0"/>
              <a:t>​</a:t>
            </a:r>
          </a:p>
          <a:p>
            <a:pPr fontAlgn="base">
              <a:lnSpc>
                <a:spcPct val="110000"/>
              </a:lnSpc>
              <a:buClr>
                <a:srgbClr val="46D5FF"/>
              </a:buClr>
            </a:pPr>
            <a:r>
              <a:rPr lang="en-GB" sz="2800" dirty="0"/>
              <a:t>Global reach</a:t>
            </a:r>
            <a:r>
              <a:rPr lang="en-US" sz="2800" dirty="0"/>
              <a:t>​</a:t>
            </a:r>
          </a:p>
          <a:p>
            <a:pPr fontAlgn="base">
              <a:lnSpc>
                <a:spcPct val="110000"/>
              </a:lnSpc>
              <a:buClr>
                <a:srgbClr val="46D5FF"/>
              </a:buClr>
            </a:pPr>
            <a:r>
              <a:rPr lang="en-GB" sz="2800" dirty="0"/>
              <a:t>Mobile-based solutions </a:t>
            </a:r>
            <a:r>
              <a:rPr lang="en-US" sz="2800" dirty="0"/>
              <a:t>​</a:t>
            </a:r>
          </a:p>
          <a:p>
            <a:pPr fontAlgn="base">
              <a:lnSpc>
                <a:spcPct val="110000"/>
              </a:lnSpc>
              <a:buClr>
                <a:srgbClr val="46D5FF"/>
              </a:buClr>
            </a:pPr>
            <a:r>
              <a:rPr lang="en-GB" sz="2800" dirty="0"/>
              <a:t>Cloud computing</a:t>
            </a:r>
            <a:endParaRPr lang="en-US" sz="2800" dirty="0"/>
          </a:p>
          <a:p>
            <a:pPr marL="0" indent="0">
              <a:buNone/>
            </a:pPr>
            <a:endParaRPr lang="en-AU" dirty="0"/>
          </a:p>
        </p:txBody>
      </p:sp>
      <p:pic>
        <p:nvPicPr>
          <p:cNvPr id="5" name="Picture 4">
            <a:extLst>
              <a:ext uri="{FF2B5EF4-FFF2-40B4-BE49-F238E27FC236}">
                <a16:creationId xmlns:a16="http://schemas.microsoft.com/office/drawing/2014/main" id="{578FD12E-B64C-41B9-BBE1-3CD332BAD1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44" r="24462" b="-2"/>
          <a:stretch/>
        </p:blipFill>
        <p:spPr bwMode="auto">
          <a:xfrm>
            <a:off x="8851188" y="1418735"/>
            <a:ext cx="2203276" cy="3483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9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2800" dirty="0"/>
              <a:t>– </a:t>
            </a:r>
            <a:r>
              <a:rPr lang="en-US" sz="2800" dirty="0"/>
              <a:t>Make a list of your existing digital tools, platforms, channels and services to use for the business. </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669739"/>
            <a:ext cx="6579875" cy="292035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Identify new and emerging digital technologies which would be most beneficial to your business.</a:t>
            </a:r>
          </a:p>
          <a:p>
            <a:r>
              <a:rPr lang="en-US" sz="2400" dirty="0"/>
              <a:t>Take into consideration the cost, benefits and likely return on investment for each. </a:t>
            </a:r>
          </a:p>
          <a:p>
            <a:pPr marL="0" indent="0">
              <a:buNone/>
            </a:pPr>
            <a:r>
              <a:rPr lang="en-US" sz="2400" dirty="0"/>
              <a:t>Note: please identify </a:t>
            </a:r>
            <a:r>
              <a:rPr lang="en-US" sz="2400" b="1" i="1" dirty="0"/>
              <a:t>at least 3 software applications</a:t>
            </a:r>
            <a:r>
              <a:rPr lang="en-US" sz="2400" dirty="0"/>
              <a:t> being used for your business: </a:t>
            </a:r>
            <a:r>
              <a:rPr lang="en-US" sz="2400" dirty="0" err="1"/>
              <a:t>eg</a:t>
            </a:r>
            <a:r>
              <a:rPr lang="en-US" sz="2400" dirty="0"/>
              <a:t>: Word, Excel, Canva, PDF, Canvas (LMS), Xero/MYOB (Accounting Software), LinkedIn, MyGov.</a:t>
            </a: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3" y="5680178"/>
            <a:ext cx="9938370" cy="135509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spTree>
    <p:extLst>
      <p:ext uri="{BB962C8B-B14F-4D97-AF65-F5344CB8AC3E}">
        <p14:creationId xmlns:p14="http://schemas.microsoft.com/office/powerpoint/2010/main" val="1745848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Select and prepare to use technology</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How are you going to select the right technology?</a:t>
            </a:r>
          </a:p>
        </p:txBody>
      </p:sp>
      <p:pic>
        <p:nvPicPr>
          <p:cNvPr id="6" name="Content Placeholder 4">
            <a:extLst>
              <a:ext uri="{FF2B5EF4-FFF2-40B4-BE49-F238E27FC236}">
                <a16:creationId xmlns:a16="http://schemas.microsoft.com/office/drawing/2014/main" id="{3876B8DB-13D2-423E-B315-F0856E9DA1DC}"/>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836612" y="2255521"/>
            <a:ext cx="5076476" cy="3453161"/>
          </a:xfrm>
          <a:prstGeom prst="rect">
            <a:avLst/>
          </a:prstGeom>
          <a:noFill/>
          <a:ln>
            <a:noFill/>
          </a:ln>
        </p:spPr>
      </p:pic>
      <p:grpSp>
        <p:nvGrpSpPr>
          <p:cNvPr id="13" name="Group 12">
            <a:extLst>
              <a:ext uri="{FF2B5EF4-FFF2-40B4-BE49-F238E27FC236}">
                <a16:creationId xmlns:a16="http://schemas.microsoft.com/office/drawing/2014/main" id="{B5C1E4BD-72C1-4C21-AE69-13408B36BBEA}"/>
              </a:ext>
            </a:extLst>
          </p:cNvPr>
          <p:cNvGrpSpPr/>
          <p:nvPr/>
        </p:nvGrpSpPr>
        <p:grpSpPr>
          <a:xfrm>
            <a:off x="7505215" y="2303049"/>
            <a:ext cx="3650379" cy="3562136"/>
            <a:chOff x="6430559" y="2501012"/>
            <a:chExt cx="3650379" cy="3562136"/>
          </a:xfrm>
        </p:grpSpPr>
        <p:sp>
          <p:nvSpPr>
            <p:cNvPr id="9" name="TextBox 8">
              <a:extLst>
                <a:ext uri="{FF2B5EF4-FFF2-40B4-BE49-F238E27FC236}">
                  <a16:creationId xmlns:a16="http://schemas.microsoft.com/office/drawing/2014/main" id="{12422B50-89D2-4417-AF50-BC684F7AF761}"/>
                </a:ext>
              </a:extLst>
            </p:cNvPr>
            <p:cNvSpPr txBox="1"/>
            <p:nvPr/>
          </p:nvSpPr>
          <p:spPr>
            <a:xfrm>
              <a:off x="6458367" y="2501012"/>
              <a:ext cx="3622571" cy="646331"/>
            </a:xfrm>
            <a:prstGeom prst="rect">
              <a:avLst/>
            </a:prstGeom>
            <a:solidFill>
              <a:srgbClr val="FF0000"/>
            </a:solidFill>
          </p:spPr>
          <p:txBody>
            <a:bodyPr wrap="square" rtlCol="0">
              <a:spAutoFit/>
            </a:bodyPr>
            <a:lstStyle/>
            <a:p>
              <a:r>
                <a:rPr lang="en-AU" b="1" dirty="0"/>
                <a:t>Research: </a:t>
              </a:r>
              <a:r>
                <a:rPr lang="en-AU" dirty="0"/>
                <a:t>Your options (know what is available!)</a:t>
              </a:r>
            </a:p>
          </p:txBody>
        </p:sp>
        <p:sp>
          <p:nvSpPr>
            <p:cNvPr id="10" name="TextBox 9">
              <a:extLst>
                <a:ext uri="{FF2B5EF4-FFF2-40B4-BE49-F238E27FC236}">
                  <a16:creationId xmlns:a16="http://schemas.microsoft.com/office/drawing/2014/main" id="{655350B9-BABC-4FA4-8538-AF276C508AC0}"/>
                </a:ext>
              </a:extLst>
            </p:cNvPr>
            <p:cNvSpPr txBox="1"/>
            <p:nvPr/>
          </p:nvSpPr>
          <p:spPr>
            <a:xfrm>
              <a:off x="6458366" y="3276715"/>
              <a:ext cx="3622572" cy="646331"/>
            </a:xfrm>
            <a:prstGeom prst="rect">
              <a:avLst/>
            </a:prstGeom>
            <a:solidFill>
              <a:schemeClr val="accent4">
                <a:lumMod val="60000"/>
                <a:lumOff val="40000"/>
              </a:schemeClr>
            </a:solidFill>
          </p:spPr>
          <p:txBody>
            <a:bodyPr wrap="square" rtlCol="0">
              <a:spAutoFit/>
            </a:bodyPr>
            <a:lstStyle/>
            <a:p>
              <a:r>
                <a:rPr lang="en-AU" b="1" dirty="0"/>
                <a:t>Select</a:t>
              </a:r>
              <a:r>
                <a:rPr lang="en-AU" dirty="0"/>
                <a:t>: The ones that suit your needs, including future needs.</a:t>
              </a:r>
            </a:p>
          </p:txBody>
        </p:sp>
        <p:sp>
          <p:nvSpPr>
            <p:cNvPr id="11" name="TextBox 10">
              <a:extLst>
                <a:ext uri="{FF2B5EF4-FFF2-40B4-BE49-F238E27FC236}">
                  <a16:creationId xmlns:a16="http://schemas.microsoft.com/office/drawing/2014/main" id="{260B098F-8F0B-4DBE-8D6F-9E1CCB9E6911}"/>
                </a:ext>
              </a:extLst>
            </p:cNvPr>
            <p:cNvSpPr txBox="1"/>
            <p:nvPr/>
          </p:nvSpPr>
          <p:spPr>
            <a:xfrm>
              <a:off x="6458366" y="4075331"/>
              <a:ext cx="3622572" cy="923330"/>
            </a:xfrm>
            <a:prstGeom prst="rect">
              <a:avLst/>
            </a:prstGeom>
            <a:solidFill>
              <a:schemeClr val="accent1">
                <a:lumMod val="40000"/>
                <a:lumOff val="60000"/>
              </a:schemeClr>
            </a:solidFill>
          </p:spPr>
          <p:txBody>
            <a:bodyPr wrap="square" rtlCol="0">
              <a:spAutoFit/>
            </a:bodyPr>
            <a:lstStyle/>
            <a:p>
              <a:r>
                <a:rPr lang="en-AU" b="1" dirty="0"/>
                <a:t>Decide and Trial: </a:t>
              </a:r>
              <a:r>
                <a:rPr lang="en-AU" dirty="0"/>
                <a:t>Look at costs &amp; benefits. Including support. Trial the software and make a decision</a:t>
              </a:r>
            </a:p>
          </p:txBody>
        </p:sp>
        <p:sp>
          <p:nvSpPr>
            <p:cNvPr id="12" name="TextBox 11">
              <a:extLst>
                <a:ext uri="{FF2B5EF4-FFF2-40B4-BE49-F238E27FC236}">
                  <a16:creationId xmlns:a16="http://schemas.microsoft.com/office/drawing/2014/main" id="{69B4D308-0924-4B55-94EE-F1F6EE701255}"/>
                </a:ext>
              </a:extLst>
            </p:cNvPr>
            <p:cNvSpPr txBox="1"/>
            <p:nvPr/>
          </p:nvSpPr>
          <p:spPr>
            <a:xfrm>
              <a:off x="6430559" y="5139818"/>
              <a:ext cx="3650379" cy="923330"/>
            </a:xfrm>
            <a:prstGeom prst="rect">
              <a:avLst/>
            </a:prstGeom>
            <a:solidFill>
              <a:schemeClr val="accent6">
                <a:lumMod val="60000"/>
                <a:lumOff val="40000"/>
              </a:schemeClr>
            </a:solidFill>
          </p:spPr>
          <p:txBody>
            <a:bodyPr wrap="square" rtlCol="0">
              <a:spAutoFit/>
            </a:bodyPr>
            <a:lstStyle/>
            <a:p>
              <a:r>
                <a:rPr lang="en-AU" b="1" dirty="0"/>
                <a:t>Implement:</a:t>
              </a:r>
              <a:r>
                <a:rPr lang="en-AU" dirty="0"/>
                <a:t> Set up the software for your needs, learn how to use it and put it in action</a:t>
              </a:r>
            </a:p>
          </p:txBody>
        </p:sp>
      </p:grpSp>
    </p:spTree>
    <p:extLst>
      <p:ext uri="{BB962C8B-B14F-4D97-AF65-F5344CB8AC3E}">
        <p14:creationId xmlns:p14="http://schemas.microsoft.com/office/powerpoint/2010/main" val="2158205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Select and prepare to use technology</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Digital Channels to Increase Visibility Online</a:t>
            </a:r>
          </a:p>
        </p:txBody>
      </p:sp>
      <p:sp>
        <p:nvSpPr>
          <p:cNvPr id="14" name="TextBox 13">
            <a:extLst>
              <a:ext uri="{FF2B5EF4-FFF2-40B4-BE49-F238E27FC236}">
                <a16:creationId xmlns:a16="http://schemas.microsoft.com/office/drawing/2014/main" id="{F8E55515-EE02-425C-A500-BEEA9AE5C8A0}"/>
              </a:ext>
            </a:extLst>
          </p:cNvPr>
          <p:cNvSpPr txBox="1"/>
          <p:nvPr/>
        </p:nvSpPr>
        <p:spPr>
          <a:xfrm>
            <a:off x="970961" y="2554192"/>
            <a:ext cx="8170682" cy="2677656"/>
          </a:xfrm>
          <a:prstGeom prst="rect">
            <a:avLst/>
          </a:prstGeom>
          <a:noFill/>
        </p:spPr>
        <p:txBody>
          <a:bodyPr wrap="square">
            <a:spAutoFit/>
          </a:bodyPr>
          <a:lstStyle/>
          <a:p>
            <a:pPr marL="285750" indent="-285750" fontAlgn="base">
              <a:buFont typeface="Arial" panose="020B0604020202020204" pitchFamily="34" charset="0"/>
              <a:buChar char="•"/>
            </a:pPr>
            <a:r>
              <a:rPr lang="en-GB" sz="2800" dirty="0"/>
              <a:t>Email and e-shots(newsletters, 1-2-1 emails)</a:t>
            </a:r>
            <a:r>
              <a:rPr lang="en-US" sz="2800" dirty="0"/>
              <a:t>​</a:t>
            </a:r>
          </a:p>
          <a:p>
            <a:pPr marL="285750" indent="-285750" fontAlgn="base">
              <a:buFont typeface="Arial" panose="020B0604020202020204" pitchFamily="34" charset="0"/>
              <a:buChar char="•"/>
            </a:pPr>
            <a:r>
              <a:rPr lang="en-GB" sz="2800" dirty="0"/>
              <a:t>Social media</a:t>
            </a:r>
            <a:r>
              <a:rPr lang="en-US" sz="2800" dirty="0"/>
              <a:t>​</a:t>
            </a:r>
          </a:p>
          <a:p>
            <a:pPr marL="285750" indent="-285750" fontAlgn="base">
              <a:buFont typeface="Arial" panose="020B0604020202020204" pitchFamily="34" charset="0"/>
              <a:buChar char="•"/>
            </a:pPr>
            <a:r>
              <a:rPr lang="en-GB" sz="2800" dirty="0"/>
              <a:t>Online advertisements and Websites</a:t>
            </a:r>
            <a:r>
              <a:rPr lang="en-US" sz="2800" dirty="0"/>
              <a:t>​</a:t>
            </a:r>
          </a:p>
          <a:p>
            <a:pPr marL="285750" indent="-285750" fontAlgn="base">
              <a:buFont typeface="Arial" panose="020B0604020202020204" pitchFamily="34" charset="0"/>
              <a:buChar char="•"/>
            </a:pPr>
            <a:r>
              <a:rPr lang="en-GB" sz="2800" dirty="0"/>
              <a:t>Content marketing</a:t>
            </a:r>
            <a:r>
              <a:rPr lang="en-US" sz="2800" dirty="0"/>
              <a:t>​</a:t>
            </a:r>
          </a:p>
          <a:p>
            <a:pPr marL="285750" indent="-285750" fontAlgn="base">
              <a:buFont typeface="Arial" panose="020B0604020202020204" pitchFamily="34" charset="0"/>
              <a:buChar char="•"/>
            </a:pPr>
            <a:r>
              <a:rPr lang="en-GB" sz="2800" dirty="0"/>
              <a:t>Search engine marketing (SEM)</a:t>
            </a:r>
            <a:r>
              <a:rPr lang="en-US" sz="2800" dirty="0"/>
              <a:t>​</a:t>
            </a:r>
          </a:p>
          <a:p>
            <a:pPr marL="285750" indent="-285750" fontAlgn="base">
              <a:buFont typeface="Arial" panose="020B0604020202020204" pitchFamily="34" charset="0"/>
              <a:buChar char="•"/>
            </a:pPr>
            <a:r>
              <a:rPr lang="en-GB" sz="2800" dirty="0"/>
              <a:t>Search engine optimisation (SEO).</a:t>
            </a:r>
            <a:endParaRPr lang="en-US" sz="2800" dirty="0"/>
          </a:p>
        </p:txBody>
      </p:sp>
    </p:spTree>
    <p:extLst>
      <p:ext uri="{BB962C8B-B14F-4D97-AF65-F5344CB8AC3E}">
        <p14:creationId xmlns:p14="http://schemas.microsoft.com/office/powerpoint/2010/main" val="222409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812727"/>
            <a:ext cx="9161834" cy="662782"/>
          </a:xfrm>
        </p:spPr>
        <p:txBody>
          <a:bodyPr anchor="ctr">
            <a:normAutofit fontScale="90000"/>
          </a:bodyPr>
          <a:lstStyle/>
          <a:p>
            <a:r>
              <a:rPr lang="en-AU" sz="3100" b="1" dirty="0"/>
              <a:t> </a:t>
            </a:r>
            <a:r>
              <a:rPr lang="en-AU" sz="2800" dirty="0"/>
              <a:t>– </a:t>
            </a:r>
            <a:r>
              <a:rPr lang="en-US" sz="2800" dirty="0"/>
              <a:t>What system or platform will you be using to manage and store your documents?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6009186"/>
            <a:ext cx="9938370" cy="66278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64157"/>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Have you considered a file naming convention</a:t>
            </a:r>
            <a:r>
              <a:rPr lang="en-US" sz="2000" dirty="0"/>
              <a:t>?</a:t>
            </a:r>
          </a:p>
          <a:p>
            <a:pPr marL="0" indent="0">
              <a:buNone/>
            </a:pPr>
            <a:r>
              <a:rPr lang="en-US" sz="2000" dirty="0"/>
              <a:t>(Examples: YEAR-MONTH-ITEMNAME-COLOUR-Version.jpg</a:t>
            </a:r>
          </a:p>
          <a:p>
            <a:pPr marL="0" indent="0">
              <a:buNone/>
            </a:pPr>
            <a:r>
              <a:rPr lang="en-US" sz="2000" dirty="0"/>
              <a:t>Dprtmt-21-DOCUMENT-VERSION1.pdf)</a:t>
            </a:r>
          </a:p>
          <a:p>
            <a:r>
              <a:rPr lang="en-US" sz="2000" dirty="0">
                <a:solidFill>
                  <a:schemeClr val="tx1">
                    <a:alpha val="80000"/>
                  </a:schemeClr>
                </a:solidFill>
                <a:latin typeface="Arial" panose="020B0604020202020204" pitchFamily="34" charset="0"/>
                <a:cs typeface="Arial" panose="020B0604020202020204" pitchFamily="34" charset="0"/>
              </a:rPr>
              <a:t>How can you easily find things, and still have security?</a:t>
            </a:r>
          </a:p>
          <a:p>
            <a:pPr marL="0" indent="0">
              <a:buNone/>
            </a:pPr>
            <a:r>
              <a:rPr lang="en-US" sz="1800" dirty="0">
                <a:solidFill>
                  <a:schemeClr val="tx1">
                    <a:alpha val="80000"/>
                  </a:schemeClr>
                </a:solidFill>
                <a:latin typeface="Arial" panose="020B0604020202020204" pitchFamily="34" charset="0"/>
                <a:cs typeface="Arial" panose="020B0604020202020204" pitchFamily="34" charset="0"/>
              </a:rPr>
              <a:t>(Example: Using customer reference number on confidential information such as client file, then using a master list with names and customer reference number keeping that separate from the confidential information. E.g. </a:t>
            </a:r>
            <a:r>
              <a:rPr lang="en-US" sz="1800" b="1" dirty="0">
                <a:solidFill>
                  <a:schemeClr val="tx1">
                    <a:alpha val="80000"/>
                  </a:schemeClr>
                </a:solidFill>
                <a:latin typeface="Arial" panose="020B0604020202020204" pitchFamily="34" charset="0"/>
                <a:cs typeface="Arial" panose="020B0604020202020204" pitchFamily="34" charset="0"/>
              </a:rPr>
              <a:t>Report:</a:t>
            </a:r>
            <a:r>
              <a:rPr lang="en-US" sz="1800" dirty="0">
                <a:solidFill>
                  <a:schemeClr val="tx1">
                    <a:alpha val="80000"/>
                  </a:schemeClr>
                </a:solidFill>
                <a:latin typeface="Arial" panose="020B0604020202020204" pitchFamily="34" charset="0"/>
                <a:cs typeface="Arial" panose="020B0604020202020204" pitchFamily="34" charset="0"/>
              </a:rPr>
              <a:t> Client #83 – </a:t>
            </a:r>
            <a:r>
              <a:rPr lang="en-US" sz="1800" i="1" dirty="0">
                <a:solidFill>
                  <a:schemeClr val="tx1">
                    <a:alpha val="80000"/>
                  </a:schemeClr>
                </a:solidFill>
                <a:latin typeface="Arial" panose="020B0604020202020204" pitchFamily="34" charset="0"/>
                <a:cs typeface="Arial" panose="020B0604020202020204" pitchFamily="34" charset="0"/>
              </a:rPr>
              <a:t>Reported with a serious condition on the 28 of February, Client 83 has serious concerns</a:t>
            </a:r>
            <a:r>
              <a:rPr lang="en-US" sz="1800" dirty="0">
                <a:solidFill>
                  <a:schemeClr val="tx1">
                    <a:alpha val="80000"/>
                  </a:schemeClr>
                </a:solidFill>
                <a:latin typeface="Arial" panose="020B0604020202020204" pitchFamily="34" charset="0"/>
                <a:cs typeface="Arial" panose="020B0604020202020204" pitchFamily="34" charset="0"/>
              </a:rPr>
              <a:t>. </a:t>
            </a:r>
            <a:r>
              <a:rPr lang="en-US" sz="1800" b="1" dirty="0">
                <a:solidFill>
                  <a:schemeClr val="tx1">
                    <a:alpha val="80000"/>
                  </a:schemeClr>
                </a:solidFill>
                <a:latin typeface="Arial" panose="020B0604020202020204" pitchFamily="34" charset="0"/>
                <a:cs typeface="Arial" panose="020B0604020202020204" pitchFamily="34" charset="0"/>
              </a:rPr>
              <a:t>Master File: </a:t>
            </a:r>
            <a:r>
              <a:rPr lang="en-US" sz="1800" dirty="0">
                <a:solidFill>
                  <a:schemeClr val="tx1">
                    <a:alpha val="80000"/>
                  </a:schemeClr>
                </a:solidFill>
                <a:latin typeface="Arial" panose="020B0604020202020204" pitchFamily="34" charset="0"/>
                <a:cs typeface="Arial" panose="020B0604020202020204" pitchFamily="34" charset="0"/>
              </a:rPr>
              <a:t>Client #83 – Mr. John Doe.)</a:t>
            </a:r>
            <a:endParaRPr lang="en-US" sz="1800" b="1" dirty="0">
              <a:solidFill>
                <a:schemeClr val="tx1">
                  <a:alpha val="80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671679"/>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2" name="Group 11">
            <a:extLst>
              <a:ext uri="{FF2B5EF4-FFF2-40B4-BE49-F238E27FC236}">
                <a16:creationId xmlns:a16="http://schemas.microsoft.com/office/drawing/2014/main" id="{13F62602-8378-4F1F-9C13-83C99580CFCB}"/>
              </a:ext>
            </a:extLst>
          </p:cNvPr>
          <p:cNvGrpSpPr/>
          <p:nvPr/>
        </p:nvGrpSpPr>
        <p:grpSpPr>
          <a:xfrm>
            <a:off x="9926157" y="2986367"/>
            <a:ext cx="1423413" cy="933330"/>
            <a:chOff x="10048706" y="340716"/>
            <a:chExt cx="1423413" cy="933330"/>
          </a:xfrm>
        </p:grpSpPr>
        <p:pic>
          <p:nvPicPr>
            <p:cNvPr id="13" name="Graphic 12" descr="Badge Question Mark with solid fill">
              <a:extLst>
                <a:ext uri="{FF2B5EF4-FFF2-40B4-BE49-F238E27FC236}">
                  <a16:creationId xmlns:a16="http://schemas.microsoft.com/office/drawing/2014/main" id="{7C8D3224-95E2-4AB8-BE4F-B400FE11C2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4" name="TextBox 13">
              <a:extLst>
                <a:ext uri="{FF2B5EF4-FFF2-40B4-BE49-F238E27FC236}">
                  <a16:creationId xmlns:a16="http://schemas.microsoft.com/office/drawing/2014/main" id="{0FD6CE25-3DDC-4C25-9333-2A950AAF6351}"/>
                </a:ext>
              </a:extLst>
            </p:cNvPr>
            <p:cNvSpPr txBox="1"/>
            <p:nvPr/>
          </p:nvSpPr>
          <p:spPr>
            <a:xfrm>
              <a:off x="10654996" y="904714"/>
              <a:ext cx="817123" cy="369332"/>
            </a:xfrm>
            <a:prstGeom prst="rect">
              <a:avLst/>
            </a:prstGeom>
            <a:noFill/>
          </p:spPr>
          <p:txBody>
            <a:bodyPr wrap="square" rtlCol="0">
              <a:spAutoFit/>
            </a:bodyPr>
            <a:lstStyle/>
            <a:p>
              <a:pPr algn="ctr"/>
              <a:r>
                <a:rPr lang="en-US" dirty="0"/>
                <a:t>Q1</a:t>
              </a:r>
              <a:endParaRPr lang="en-AU" dirty="0"/>
            </a:p>
          </p:txBody>
        </p:sp>
      </p:grpSp>
    </p:spTree>
    <p:extLst>
      <p:ext uri="{BB962C8B-B14F-4D97-AF65-F5344CB8AC3E}">
        <p14:creationId xmlns:p14="http://schemas.microsoft.com/office/powerpoint/2010/main" val="244760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Select and prepare to use technology</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4451825" cy="823912"/>
          </a:xfrm>
        </p:spPr>
        <p:txBody>
          <a:bodyPr/>
          <a:lstStyle/>
          <a:p>
            <a:r>
              <a:rPr lang="en-US" dirty="0"/>
              <a:t>The Cost of Digital Marketing</a:t>
            </a:r>
          </a:p>
        </p:txBody>
      </p:sp>
      <p:sp>
        <p:nvSpPr>
          <p:cNvPr id="14" name="TextBox 13">
            <a:extLst>
              <a:ext uri="{FF2B5EF4-FFF2-40B4-BE49-F238E27FC236}">
                <a16:creationId xmlns:a16="http://schemas.microsoft.com/office/drawing/2014/main" id="{F8E55515-EE02-425C-A500-BEEA9AE5C8A0}"/>
              </a:ext>
            </a:extLst>
          </p:cNvPr>
          <p:cNvSpPr txBox="1"/>
          <p:nvPr/>
        </p:nvSpPr>
        <p:spPr>
          <a:xfrm>
            <a:off x="970961" y="2554192"/>
            <a:ext cx="5125039" cy="2677656"/>
          </a:xfrm>
          <a:prstGeom prst="rect">
            <a:avLst/>
          </a:prstGeom>
          <a:noFill/>
        </p:spPr>
        <p:txBody>
          <a:bodyPr wrap="square">
            <a:spAutoFit/>
          </a:bodyPr>
          <a:lstStyle/>
          <a:p>
            <a:pPr marL="457200" indent="-457200" fontAlgn="base">
              <a:buClr>
                <a:srgbClr val="77DD02"/>
              </a:buClr>
              <a:buFont typeface="Arial" panose="020B0604020202020204" pitchFamily="34" charset="0"/>
              <a:buChar char="•"/>
            </a:pPr>
            <a:r>
              <a:rPr lang="en-GB" sz="2800" dirty="0"/>
              <a:t>Costs of entering the platform</a:t>
            </a:r>
            <a:r>
              <a:rPr lang="en-US" sz="2800" dirty="0"/>
              <a:t>​</a:t>
            </a:r>
          </a:p>
          <a:p>
            <a:pPr marL="457200" indent="-457200" fontAlgn="base">
              <a:buClr>
                <a:srgbClr val="77DD02"/>
              </a:buClr>
              <a:buFont typeface="Arial" panose="020B0604020202020204" pitchFamily="34" charset="0"/>
              <a:buChar char="•"/>
            </a:pPr>
            <a:r>
              <a:rPr lang="en-GB" sz="2800" dirty="0"/>
              <a:t>Subscription</a:t>
            </a:r>
            <a:r>
              <a:rPr lang="en-US" sz="2800" dirty="0"/>
              <a:t>​s</a:t>
            </a:r>
          </a:p>
          <a:p>
            <a:pPr marL="457200" indent="-457200" fontAlgn="base">
              <a:buClr>
                <a:srgbClr val="77DD02"/>
              </a:buClr>
              <a:buFont typeface="Arial" panose="020B0604020202020204" pitchFamily="34" charset="0"/>
              <a:buChar char="•"/>
            </a:pPr>
            <a:r>
              <a:rPr lang="en-GB" sz="2800" dirty="0"/>
              <a:t>Advertising</a:t>
            </a:r>
            <a:r>
              <a:rPr lang="en-US" sz="2800" dirty="0"/>
              <a:t>​</a:t>
            </a:r>
          </a:p>
          <a:p>
            <a:pPr marL="457200" indent="-457200" fontAlgn="base">
              <a:buClr>
                <a:srgbClr val="77DD02"/>
              </a:buClr>
              <a:buFont typeface="Arial" panose="020B0604020202020204" pitchFamily="34" charset="0"/>
              <a:buChar char="•"/>
            </a:pPr>
            <a:r>
              <a:rPr lang="en-GB" sz="2800" dirty="0"/>
              <a:t>Maintenance</a:t>
            </a:r>
            <a:r>
              <a:rPr lang="en-US" sz="2800" dirty="0"/>
              <a:t>​</a:t>
            </a:r>
          </a:p>
          <a:p>
            <a:pPr marL="457200" indent="-457200" fontAlgn="base">
              <a:buClr>
                <a:srgbClr val="77DD02"/>
              </a:buClr>
              <a:buFont typeface="Arial" panose="020B0604020202020204" pitchFamily="34" charset="0"/>
              <a:buChar char="•"/>
            </a:pPr>
            <a:r>
              <a:rPr lang="en-GB" sz="2800" dirty="0"/>
              <a:t>Producing content</a:t>
            </a:r>
            <a:r>
              <a:rPr lang="en-US" sz="2800" dirty="0"/>
              <a:t>​</a:t>
            </a:r>
          </a:p>
          <a:p>
            <a:pPr marL="457200" indent="-457200" fontAlgn="base">
              <a:buClr>
                <a:srgbClr val="77DD02"/>
              </a:buClr>
              <a:buFont typeface="Arial" panose="020B0604020202020204" pitchFamily="34" charset="0"/>
              <a:buChar char="•"/>
            </a:pPr>
            <a:r>
              <a:rPr lang="en-GB" sz="2800" dirty="0"/>
              <a:t>Training / Learning</a:t>
            </a:r>
            <a:endParaRPr lang="en-US" sz="2800" dirty="0"/>
          </a:p>
        </p:txBody>
      </p:sp>
      <p:sp>
        <p:nvSpPr>
          <p:cNvPr id="4" name="TextBox 3">
            <a:extLst>
              <a:ext uri="{FF2B5EF4-FFF2-40B4-BE49-F238E27FC236}">
                <a16:creationId xmlns:a16="http://schemas.microsoft.com/office/drawing/2014/main" id="{F3E7AFE6-3234-40D7-8EC1-A9962919B13B}"/>
              </a:ext>
            </a:extLst>
          </p:cNvPr>
          <p:cNvSpPr txBox="1"/>
          <p:nvPr/>
        </p:nvSpPr>
        <p:spPr>
          <a:xfrm>
            <a:off x="6193410" y="1866507"/>
            <a:ext cx="5027629" cy="4247317"/>
          </a:xfrm>
          <a:prstGeom prst="rect">
            <a:avLst/>
          </a:prstGeom>
          <a:noFill/>
        </p:spPr>
        <p:txBody>
          <a:bodyPr wrap="square" rtlCol="0">
            <a:spAutoFit/>
          </a:bodyPr>
          <a:lstStyle/>
          <a:p>
            <a:r>
              <a:rPr lang="en-AU" dirty="0"/>
              <a:t>When selecting software, consider the current and future cost. Introductory offers can look enticing, always find out the real costs of a software package! Look at ongoing costs (subscription), one off costs (purchase) and the terms and conditions (free updates and support).</a:t>
            </a:r>
          </a:p>
          <a:p>
            <a:endParaRPr lang="en-AU" dirty="0"/>
          </a:p>
          <a:p>
            <a:r>
              <a:rPr lang="en-AU" dirty="0"/>
              <a:t>Consider other costs, such as: producing content, text, photos, videos, sound, design and editing.</a:t>
            </a:r>
          </a:p>
          <a:p>
            <a:r>
              <a:rPr lang="en-AU" dirty="0"/>
              <a:t>Consider the time it would take you to learn to create these. </a:t>
            </a:r>
          </a:p>
          <a:p>
            <a:endParaRPr lang="en-AU" dirty="0"/>
          </a:p>
          <a:p>
            <a:r>
              <a:rPr lang="en-AU" dirty="0"/>
              <a:t>Your time is limited! You need to spend time on income producing tasks. Calculate the cost and the benefits of doing it yourself or outsourcing.</a:t>
            </a:r>
          </a:p>
        </p:txBody>
      </p:sp>
    </p:spTree>
    <p:extLst>
      <p:ext uri="{BB962C8B-B14F-4D97-AF65-F5344CB8AC3E}">
        <p14:creationId xmlns:p14="http://schemas.microsoft.com/office/powerpoint/2010/main" val="2938227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 </a:t>
            </a:r>
            <a:r>
              <a:rPr lang="en-AU" sz="2800" dirty="0"/>
              <a:t>– </a:t>
            </a:r>
            <a:r>
              <a:rPr lang="en-US" sz="2800" dirty="0"/>
              <a:t>What  are  the  key  metrics  or  analytical  tools  you  will  use  to  assess  performance  of  the  digital technologies you may be using? </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363831"/>
            <a:ext cx="9938370" cy="1473756"/>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918654"/>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47062"/>
            <a:ext cx="6720781" cy="213924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Consider how you monitor the effectiveness and success of your goals and objectives to achieve your forecasts and profitability. </a:t>
            </a:r>
          </a:p>
          <a:p>
            <a:pPr marL="0" indent="0">
              <a:buNone/>
            </a:pPr>
            <a:r>
              <a:rPr lang="en-US" sz="2100" dirty="0"/>
              <a:t>(You don’t want to be spending time and money on things that do not work for your business! How are you going to find out what works best? How will you measure that?)</a:t>
            </a:r>
          </a:p>
          <a:p>
            <a:r>
              <a:rPr lang="en-US" sz="2400" dirty="0"/>
              <a:t>Confirm your process to review this and improve if it is not meeting the desired outcomes.</a:t>
            </a:r>
          </a:p>
          <a:p>
            <a:pPr marL="0" indent="0">
              <a:buNone/>
            </a:pPr>
            <a:r>
              <a:rPr lang="en-US" sz="2000" dirty="0"/>
              <a:t>(If something isn’t getting you the results you need, what steps will you take to make things better?)</a:t>
            </a:r>
          </a:p>
          <a:p>
            <a:pPr marL="0" indent="0">
              <a:buNone/>
            </a:pP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137637"/>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128972437"/>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FBF21-A5E9-4D5B-9DCB-309E5317C3D9}">
  <ds:schemaRefs>
    <ds:schemaRef ds:uri="http://schemas.microsoft.com/sharepoint/v3/contenttype/forms"/>
  </ds:schemaRefs>
</ds:datastoreItem>
</file>

<file path=customXml/itemProps2.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D19C208-A78C-4F0B-814E-E76DE702AB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ABS theme</Template>
  <TotalTime>653</TotalTime>
  <Words>1404</Words>
  <Application>Microsoft Office PowerPoint</Application>
  <PresentationFormat>Widescreen</PresentationFormat>
  <Paragraphs>124</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-apple-system</vt:lpstr>
      <vt:lpstr>Arial</vt:lpstr>
      <vt:lpstr>Calibri</vt:lpstr>
      <vt:lpstr>Calibri Light</vt:lpstr>
      <vt:lpstr>Wingdings</vt:lpstr>
      <vt:lpstr>ABS theme</vt:lpstr>
      <vt:lpstr>Topic Eight – BSBTEC201 </vt:lpstr>
      <vt:lpstr>In this topic we will cover:</vt:lpstr>
      <vt:lpstr>Unit 1 – Select and prepare to use technology</vt:lpstr>
      <vt:lpstr>– Make a list of your existing digital tools, platforms, channels and services to use for the business.  </vt:lpstr>
      <vt:lpstr>Unit 1 – Select and prepare to use technology</vt:lpstr>
      <vt:lpstr>Unit 1 – Select and prepare to use technology</vt:lpstr>
      <vt:lpstr> – What system or platform will you be using to manage and store your documents? </vt:lpstr>
      <vt:lpstr>Unit 1 – Select and prepare to use technology</vt:lpstr>
      <vt:lpstr> – What  are  the  key  metrics  or  analytical  tools  you  will  use  to  assess  performance  of  the  digital technologies you may be using? </vt:lpstr>
      <vt:lpstr>Unit 2 – Input and process information or data</vt:lpstr>
      <vt:lpstr>Unit 2 – Input and process information or data</vt:lpstr>
      <vt:lpstr>Unit 2 – Input and process information or data</vt:lpstr>
      <vt:lpstr>Unit 3 – Finalise and store document</vt:lpstr>
      <vt:lpstr>To Do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29</cp:revision>
  <dcterms:created xsi:type="dcterms:W3CDTF">2016-03-22T02:14:43Z</dcterms:created>
  <dcterms:modified xsi:type="dcterms:W3CDTF">2023-12-14T07:55:45Z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