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handoutMasterIdLst>
    <p:handoutMasterId r:id="rId29"/>
  </p:handoutMasterIdLst>
  <p:sldIdLst>
    <p:sldId id="564" r:id="rId5"/>
    <p:sldId id="363" r:id="rId6"/>
    <p:sldId id="456" r:id="rId7"/>
    <p:sldId id="554" r:id="rId8"/>
    <p:sldId id="563" r:id="rId9"/>
    <p:sldId id="562" r:id="rId10"/>
    <p:sldId id="555" r:id="rId11"/>
    <p:sldId id="556" r:id="rId12"/>
    <p:sldId id="557" r:id="rId13"/>
    <p:sldId id="559" r:id="rId14"/>
    <p:sldId id="543" r:id="rId15"/>
    <p:sldId id="558" r:id="rId16"/>
    <p:sldId id="560" r:id="rId17"/>
    <p:sldId id="544" r:id="rId18"/>
    <p:sldId id="561" r:id="rId19"/>
    <p:sldId id="548" r:id="rId20"/>
    <p:sldId id="549" r:id="rId21"/>
    <p:sldId id="550" r:id="rId22"/>
    <p:sldId id="551" r:id="rId23"/>
    <p:sldId id="552" r:id="rId24"/>
    <p:sldId id="553" r:id="rId25"/>
    <p:sldId id="460" r:id="rId26"/>
    <p:sldId id="539" r:id="rId27"/>
    <p:sldId id="56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AB4B02-37A5-42FB-9201-073384734683}" v="1" dt="2022-01-28T00:50:08.853"/>
    <p1510:client id="{91FE3733-ED65-49A2-F33C-4AF9AC584A40}" v="24" dt="2022-09-01T08:22:25.332"/>
    <p1510:client id="{93D6B6EA-3173-B625-826C-6A34DF0EBE5E}" v="4" dt="2022-07-18T05:43:16.0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 y="34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dra Hilleard" userId="e6164155-d29c-4f9f-ba63-310940a2c1f7" providerId="ADAL" clId="{2FAB4B02-37A5-42FB-9201-073384734683}"/>
    <pc:docChg chg="addSld modSld">
      <pc:chgData name="Sandra Hilleard" userId="e6164155-d29c-4f9f-ba63-310940a2c1f7" providerId="ADAL" clId="{2FAB4B02-37A5-42FB-9201-073384734683}" dt="2022-01-28T00:50:33.399" v="30" actId="20577"/>
      <pc:docMkLst>
        <pc:docMk/>
      </pc:docMkLst>
      <pc:sldChg chg="modSp mod">
        <pc:chgData name="Sandra Hilleard" userId="e6164155-d29c-4f9f-ba63-310940a2c1f7" providerId="ADAL" clId="{2FAB4B02-37A5-42FB-9201-073384734683}" dt="2022-01-28T00:50:33.399" v="30" actId="20577"/>
        <pc:sldMkLst>
          <pc:docMk/>
          <pc:sldMk cId="2908264237" sldId="555"/>
        </pc:sldMkLst>
        <pc:spChg chg="mod">
          <ac:chgData name="Sandra Hilleard" userId="e6164155-d29c-4f9f-ba63-310940a2c1f7" providerId="ADAL" clId="{2FAB4B02-37A5-42FB-9201-073384734683}" dt="2022-01-28T00:50:33.399" v="30" actId="20577"/>
          <ac:spMkLst>
            <pc:docMk/>
            <pc:sldMk cId="2908264237" sldId="555"/>
            <ac:spMk id="15" creationId="{EB40BC05-A14E-44AF-A32A-93D2C0687763}"/>
          </ac:spMkLst>
        </pc:spChg>
      </pc:sldChg>
      <pc:sldChg chg="modSp add mod">
        <pc:chgData name="Sandra Hilleard" userId="e6164155-d29c-4f9f-ba63-310940a2c1f7" providerId="ADAL" clId="{2FAB4B02-37A5-42FB-9201-073384734683}" dt="2022-01-27T00:55:07.376" v="12"/>
        <pc:sldMkLst>
          <pc:docMk/>
          <pc:sldMk cId="3653551060" sldId="564"/>
        </pc:sldMkLst>
        <pc:spChg chg="mod">
          <ac:chgData name="Sandra Hilleard" userId="e6164155-d29c-4f9f-ba63-310940a2c1f7" providerId="ADAL" clId="{2FAB4B02-37A5-42FB-9201-073384734683}" dt="2022-01-27T00:54:52.196" v="11"/>
          <ac:spMkLst>
            <pc:docMk/>
            <pc:sldMk cId="3653551060" sldId="564"/>
            <ac:spMk id="2" creationId="{FDBE9D44-3ADC-44F8-80A1-F62F9E2E7606}"/>
          </ac:spMkLst>
        </pc:spChg>
        <pc:spChg chg="mod">
          <ac:chgData name="Sandra Hilleard" userId="e6164155-d29c-4f9f-ba63-310940a2c1f7" providerId="ADAL" clId="{2FAB4B02-37A5-42FB-9201-073384734683}" dt="2022-01-27T00:55:07.376" v="12"/>
          <ac:spMkLst>
            <pc:docMk/>
            <pc:sldMk cId="3653551060" sldId="564"/>
            <ac:spMk id="7" creationId="{60AEC271-2945-4473-8889-E34DD7099230}"/>
          </ac:spMkLst>
        </pc:spChg>
      </pc:sldChg>
    </pc:docChg>
  </pc:docChgLst>
  <pc:docChgLst>
    <pc:chgData name="Sandra Hilleard" userId="S::sandra@absinstitute.com.au::e6164155-d29c-4f9f-ba63-310940a2c1f7" providerId="AD" clId="Web-{93D6B6EA-3173-B625-826C-6A34DF0EBE5E}"/>
    <pc:docChg chg="modSld">
      <pc:chgData name="Sandra Hilleard" userId="S::sandra@absinstitute.com.au::e6164155-d29c-4f9f-ba63-310940a2c1f7" providerId="AD" clId="Web-{93D6B6EA-3173-B625-826C-6A34DF0EBE5E}" dt="2022-07-18T05:43:16.094" v="3" actId="20577"/>
      <pc:docMkLst>
        <pc:docMk/>
      </pc:docMkLst>
      <pc:sldChg chg="modSp">
        <pc:chgData name="Sandra Hilleard" userId="S::sandra@absinstitute.com.au::e6164155-d29c-4f9f-ba63-310940a2c1f7" providerId="AD" clId="Web-{93D6B6EA-3173-B625-826C-6A34DF0EBE5E}" dt="2022-07-18T05:42:02.389" v="0" actId="20577"/>
        <pc:sldMkLst>
          <pc:docMk/>
          <pc:sldMk cId="1745848556" sldId="543"/>
        </pc:sldMkLst>
        <pc:spChg chg="mod">
          <ac:chgData name="Sandra Hilleard" userId="S::sandra@absinstitute.com.au::e6164155-d29c-4f9f-ba63-310940a2c1f7" providerId="AD" clId="Web-{93D6B6EA-3173-B625-826C-6A34DF0EBE5E}" dt="2022-07-18T05:42:02.389" v="0" actId="20577"/>
          <ac:spMkLst>
            <pc:docMk/>
            <pc:sldMk cId="1745848556" sldId="543"/>
            <ac:spMk id="12" creationId="{9C7DA77F-8A0C-446F-9FEA-AFA438DC1DC1}"/>
          </ac:spMkLst>
        </pc:spChg>
      </pc:sldChg>
      <pc:sldChg chg="modSp">
        <pc:chgData name="Sandra Hilleard" userId="S::sandra@absinstitute.com.au::e6164155-d29c-4f9f-ba63-310940a2c1f7" providerId="AD" clId="Web-{93D6B6EA-3173-B625-826C-6A34DF0EBE5E}" dt="2022-07-18T05:42:36.624" v="1" actId="20577"/>
        <pc:sldMkLst>
          <pc:docMk/>
          <pc:sldMk cId="2447606091" sldId="544"/>
        </pc:sldMkLst>
        <pc:spChg chg="mod">
          <ac:chgData name="Sandra Hilleard" userId="S::sandra@absinstitute.com.au::e6164155-d29c-4f9f-ba63-310940a2c1f7" providerId="AD" clId="Web-{93D6B6EA-3173-B625-826C-6A34DF0EBE5E}" dt="2022-07-18T05:42:36.624" v="1" actId="20577"/>
          <ac:spMkLst>
            <pc:docMk/>
            <pc:sldMk cId="2447606091" sldId="544"/>
            <ac:spMk id="6" creationId="{865B3F33-797F-448F-936F-A9A1E5F147E2}"/>
          </ac:spMkLst>
        </pc:spChg>
      </pc:sldChg>
      <pc:sldChg chg="modSp">
        <pc:chgData name="Sandra Hilleard" userId="S::sandra@absinstitute.com.au::e6164155-d29c-4f9f-ba63-310940a2c1f7" providerId="AD" clId="Web-{93D6B6EA-3173-B625-826C-6A34DF0EBE5E}" dt="2022-07-18T05:43:08.516" v="2" actId="20577"/>
        <pc:sldMkLst>
          <pc:docMk/>
          <pc:sldMk cId="3533410226" sldId="551"/>
        </pc:sldMkLst>
        <pc:spChg chg="mod">
          <ac:chgData name="Sandra Hilleard" userId="S::sandra@absinstitute.com.au::e6164155-d29c-4f9f-ba63-310940a2c1f7" providerId="AD" clId="Web-{93D6B6EA-3173-B625-826C-6A34DF0EBE5E}" dt="2022-07-18T05:43:08.516" v="2" actId="20577"/>
          <ac:spMkLst>
            <pc:docMk/>
            <pc:sldMk cId="3533410226" sldId="551"/>
            <ac:spMk id="6" creationId="{865B3F33-797F-448F-936F-A9A1E5F147E2}"/>
          </ac:spMkLst>
        </pc:spChg>
      </pc:sldChg>
      <pc:sldChg chg="modSp">
        <pc:chgData name="Sandra Hilleard" userId="S::sandra@absinstitute.com.au::e6164155-d29c-4f9f-ba63-310940a2c1f7" providerId="AD" clId="Web-{93D6B6EA-3173-B625-826C-6A34DF0EBE5E}" dt="2022-07-18T05:43:16.094" v="3" actId="20577"/>
        <pc:sldMkLst>
          <pc:docMk/>
          <pc:sldMk cId="2247205511" sldId="552"/>
        </pc:sldMkLst>
        <pc:spChg chg="mod">
          <ac:chgData name="Sandra Hilleard" userId="S::sandra@absinstitute.com.au::e6164155-d29c-4f9f-ba63-310940a2c1f7" providerId="AD" clId="Web-{93D6B6EA-3173-B625-826C-6A34DF0EBE5E}" dt="2022-07-18T05:43:16.094" v="3" actId="20577"/>
          <ac:spMkLst>
            <pc:docMk/>
            <pc:sldMk cId="2247205511" sldId="552"/>
            <ac:spMk id="6" creationId="{865B3F33-797F-448F-936F-A9A1E5F147E2}"/>
          </ac:spMkLst>
        </pc:spChg>
      </pc:sldChg>
    </pc:docChg>
  </pc:docChgLst>
  <pc:docChgLst>
    <pc:chgData name="Sandra Hilleard" userId="e6164155-d29c-4f9f-ba63-310940a2c1f7" providerId="ADAL" clId="{451BC30B-C0F6-4446-834E-7378CC20BE3C}"/>
    <pc:docChg chg="undo custSel addSld delSld modSld sldOrd">
      <pc:chgData name="Sandra Hilleard" userId="e6164155-d29c-4f9f-ba63-310940a2c1f7" providerId="ADAL" clId="{451BC30B-C0F6-4446-834E-7378CC20BE3C}" dt="2021-11-03T08:23:51.153" v="4188" actId="3064"/>
      <pc:docMkLst>
        <pc:docMk/>
      </pc:docMkLst>
      <pc:sldChg chg="modSp mod">
        <pc:chgData name="Sandra Hilleard" userId="e6164155-d29c-4f9f-ba63-310940a2c1f7" providerId="ADAL" clId="{451BC30B-C0F6-4446-834E-7378CC20BE3C}" dt="2021-11-02T00:52:16.625" v="156" actId="20577"/>
        <pc:sldMkLst>
          <pc:docMk/>
          <pc:sldMk cId="3705185297" sldId="363"/>
        </pc:sldMkLst>
        <pc:spChg chg="mod">
          <ac:chgData name="Sandra Hilleard" userId="e6164155-d29c-4f9f-ba63-310940a2c1f7" providerId="ADAL" clId="{451BC30B-C0F6-4446-834E-7378CC20BE3C}" dt="2021-11-02T00:52:16.625" v="156" actId="20577"/>
          <ac:spMkLst>
            <pc:docMk/>
            <pc:sldMk cId="3705185297" sldId="363"/>
            <ac:spMk id="3" creationId="{5CB81A49-CDA4-4CE2-AC57-D691E27340A9}"/>
          </ac:spMkLst>
        </pc:spChg>
      </pc:sldChg>
      <pc:sldChg chg="addSp delSp modSp mod">
        <pc:chgData name="Sandra Hilleard" userId="e6164155-d29c-4f9f-ba63-310940a2c1f7" providerId="ADAL" clId="{451BC30B-C0F6-4446-834E-7378CC20BE3C}" dt="2021-11-03T00:41:32.017" v="3978" actId="22"/>
        <pc:sldMkLst>
          <pc:docMk/>
          <pc:sldMk cId="2358828963" sldId="364"/>
        </pc:sldMkLst>
        <pc:spChg chg="mod">
          <ac:chgData name="Sandra Hilleard" userId="e6164155-d29c-4f9f-ba63-310940a2c1f7" providerId="ADAL" clId="{451BC30B-C0F6-4446-834E-7378CC20BE3C}" dt="2021-11-02T00:51:14.819" v="31" actId="20577"/>
          <ac:spMkLst>
            <pc:docMk/>
            <pc:sldMk cId="2358828963" sldId="364"/>
            <ac:spMk id="3" creationId="{66E63781-4349-405B-9F4C-7F13768C2CF6}"/>
          </ac:spMkLst>
        </pc:spChg>
        <pc:spChg chg="add del mod">
          <ac:chgData name="Sandra Hilleard" userId="e6164155-d29c-4f9f-ba63-310940a2c1f7" providerId="ADAL" clId="{451BC30B-C0F6-4446-834E-7378CC20BE3C}" dt="2021-11-03T00:41:32.017" v="3978" actId="22"/>
          <ac:spMkLst>
            <pc:docMk/>
            <pc:sldMk cId="2358828963" sldId="364"/>
            <ac:spMk id="5" creationId="{F22E8D02-4077-4C68-BDFB-1951EF3AB515}"/>
          </ac:spMkLst>
        </pc:spChg>
      </pc:sldChg>
      <pc:sldChg chg="addSp delSp modSp mod modClrScheme chgLayout">
        <pc:chgData name="Sandra Hilleard" userId="e6164155-d29c-4f9f-ba63-310940a2c1f7" providerId="ADAL" clId="{451BC30B-C0F6-4446-834E-7378CC20BE3C}" dt="2021-11-02T05:33:48.821" v="1483" actId="20577"/>
        <pc:sldMkLst>
          <pc:docMk/>
          <pc:sldMk cId="370892384" sldId="456"/>
        </pc:sldMkLst>
        <pc:spChg chg="mod">
          <ac:chgData name="Sandra Hilleard" userId="e6164155-d29c-4f9f-ba63-310940a2c1f7" providerId="ADAL" clId="{451BC30B-C0F6-4446-834E-7378CC20BE3C}" dt="2021-11-02T05:26:38.908" v="1174" actId="26606"/>
          <ac:spMkLst>
            <pc:docMk/>
            <pc:sldMk cId="370892384" sldId="456"/>
            <ac:spMk id="2" creationId="{0B1833A7-06EC-4B91-8197-EE54DBAF800B}"/>
          </ac:spMkLst>
        </pc:spChg>
        <pc:spChg chg="del">
          <ac:chgData name="Sandra Hilleard" userId="e6164155-d29c-4f9f-ba63-310940a2c1f7" providerId="ADAL" clId="{451BC30B-C0F6-4446-834E-7378CC20BE3C}" dt="2021-11-02T05:24:20.957" v="1172" actId="26606"/>
          <ac:spMkLst>
            <pc:docMk/>
            <pc:sldMk cId="370892384" sldId="456"/>
            <ac:spMk id="3" creationId="{AD82A79D-8EC8-4A34-B512-B3BC53077E2C}"/>
          </ac:spMkLst>
        </pc:spChg>
        <pc:spChg chg="add del mod">
          <ac:chgData name="Sandra Hilleard" userId="e6164155-d29c-4f9f-ba63-310940a2c1f7" providerId="ADAL" clId="{451BC30B-C0F6-4446-834E-7378CC20BE3C}" dt="2021-11-02T00:53:25.330" v="184" actId="478"/>
          <ac:spMkLst>
            <pc:docMk/>
            <pc:sldMk cId="370892384" sldId="456"/>
            <ac:spMk id="5" creationId="{3AC616D4-C096-4D7C-992D-9FC8DB304B58}"/>
          </ac:spMkLst>
        </pc:spChg>
        <pc:spChg chg="add del mod">
          <ac:chgData name="Sandra Hilleard" userId="e6164155-d29c-4f9f-ba63-310940a2c1f7" providerId="ADAL" clId="{451BC30B-C0F6-4446-834E-7378CC20BE3C}" dt="2021-11-02T05:26:38.908" v="1174" actId="26606"/>
          <ac:spMkLst>
            <pc:docMk/>
            <pc:sldMk cId="370892384" sldId="456"/>
            <ac:spMk id="6" creationId="{2919E59E-4553-44F9-BB52-0A74F65A3C14}"/>
          </ac:spMkLst>
        </pc:spChg>
        <pc:spChg chg="del">
          <ac:chgData name="Sandra Hilleard" userId="e6164155-d29c-4f9f-ba63-310940a2c1f7" providerId="ADAL" clId="{451BC30B-C0F6-4446-834E-7378CC20BE3C}" dt="2021-11-02T00:53:19.388" v="183" actId="478"/>
          <ac:spMkLst>
            <pc:docMk/>
            <pc:sldMk cId="370892384" sldId="456"/>
            <ac:spMk id="8" creationId="{88C708D1-AFAB-464B-9506-6A67E298903A}"/>
          </ac:spMkLst>
        </pc:spChg>
        <pc:spChg chg="add del mod">
          <ac:chgData name="Sandra Hilleard" userId="e6164155-d29c-4f9f-ba63-310940a2c1f7" providerId="ADAL" clId="{451BC30B-C0F6-4446-834E-7378CC20BE3C}" dt="2021-11-02T05:26:38.908" v="1174" actId="26606"/>
          <ac:spMkLst>
            <pc:docMk/>
            <pc:sldMk cId="370892384" sldId="456"/>
            <ac:spMk id="10" creationId="{BED23EC9-BFBE-43AB-B3CB-AA1B111EE686}"/>
          </ac:spMkLst>
        </pc:spChg>
        <pc:spChg chg="add mod">
          <ac:chgData name="Sandra Hilleard" userId="e6164155-d29c-4f9f-ba63-310940a2c1f7" providerId="ADAL" clId="{451BC30B-C0F6-4446-834E-7378CC20BE3C}" dt="2021-11-02T05:33:48.821" v="1483" actId="20577"/>
          <ac:spMkLst>
            <pc:docMk/>
            <pc:sldMk cId="370892384" sldId="456"/>
            <ac:spMk id="15" creationId="{EB40BC05-A14E-44AF-A32A-93D2C0687763}"/>
          </ac:spMkLst>
        </pc:spChg>
        <pc:picChg chg="add mod">
          <ac:chgData name="Sandra Hilleard" userId="e6164155-d29c-4f9f-ba63-310940a2c1f7" providerId="ADAL" clId="{451BC30B-C0F6-4446-834E-7378CC20BE3C}" dt="2021-11-02T05:28:26.831" v="1194" actId="14861"/>
          <ac:picMkLst>
            <pc:docMk/>
            <pc:sldMk cId="370892384" sldId="456"/>
            <ac:picMk id="7" creationId="{6A7E32C6-156E-4BD7-9CE1-CA7991AFB9E3}"/>
          </ac:picMkLst>
        </pc:picChg>
      </pc:sldChg>
      <pc:sldChg chg="addSp delSp modSp mod modClrScheme chgLayout">
        <pc:chgData name="Sandra Hilleard" userId="e6164155-d29c-4f9f-ba63-310940a2c1f7" providerId="ADAL" clId="{451BC30B-C0F6-4446-834E-7378CC20BE3C}" dt="2021-11-02T07:43:37.603" v="3759" actId="26606"/>
        <pc:sldMkLst>
          <pc:docMk/>
          <pc:sldMk cId="3675634896" sldId="460"/>
        </pc:sldMkLst>
        <pc:spChg chg="mod">
          <ac:chgData name="Sandra Hilleard" userId="e6164155-d29c-4f9f-ba63-310940a2c1f7" providerId="ADAL" clId="{451BC30B-C0F6-4446-834E-7378CC20BE3C}" dt="2021-11-02T07:43:37.603" v="3759" actId="26606"/>
          <ac:spMkLst>
            <pc:docMk/>
            <pc:sldMk cId="3675634896" sldId="460"/>
            <ac:spMk id="2" creationId="{0B1833A7-06EC-4B91-8197-EE54DBAF800B}"/>
          </ac:spMkLst>
        </pc:spChg>
        <pc:spChg chg="add del mod">
          <ac:chgData name="Sandra Hilleard" userId="e6164155-d29c-4f9f-ba63-310940a2c1f7" providerId="ADAL" clId="{451BC30B-C0F6-4446-834E-7378CC20BE3C}" dt="2021-11-02T07:42:13.174" v="3752" actId="478"/>
          <ac:spMkLst>
            <pc:docMk/>
            <pc:sldMk cId="3675634896" sldId="460"/>
            <ac:spMk id="5" creationId="{9984BA7C-8F64-42DF-9580-04FE9E84B898}"/>
          </ac:spMkLst>
        </pc:spChg>
        <pc:spChg chg="mod ord">
          <ac:chgData name="Sandra Hilleard" userId="e6164155-d29c-4f9f-ba63-310940a2c1f7" providerId="ADAL" clId="{451BC30B-C0F6-4446-834E-7378CC20BE3C}" dt="2021-11-02T07:43:37.603" v="3759" actId="26606"/>
          <ac:spMkLst>
            <pc:docMk/>
            <pc:sldMk cId="3675634896" sldId="460"/>
            <ac:spMk id="8" creationId="{88C708D1-AFAB-464B-9506-6A67E298903A}"/>
          </ac:spMkLst>
        </pc:spChg>
        <pc:spChg chg="add mod ord">
          <ac:chgData name="Sandra Hilleard" userId="e6164155-d29c-4f9f-ba63-310940a2c1f7" providerId="ADAL" clId="{451BC30B-C0F6-4446-834E-7378CC20BE3C}" dt="2021-11-02T07:43:37.603" v="3759" actId="26606"/>
          <ac:spMkLst>
            <pc:docMk/>
            <pc:sldMk cId="3675634896" sldId="460"/>
            <ac:spMk id="9" creationId="{4AFE3E10-37A6-46B0-AD6B-F6E4ADD5BA9F}"/>
          </ac:spMkLst>
        </pc:spChg>
        <pc:spChg chg="add del mod">
          <ac:chgData name="Sandra Hilleard" userId="e6164155-d29c-4f9f-ba63-310940a2c1f7" providerId="ADAL" clId="{451BC30B-C0F6-4446-834E-7378CC20BE3C}" dt="2021-11-02T07:43:28.041" v="3758" actId="478"/>
          <ac:spMkLst>
            <pc:docMk/>
            <pc:sldMk cId="3675634896" sldId="460"/>
            <ac:spMk id="12" creationId="{C1B17F1B-B32F-4D5D-8EF5-253C2857FD91}"/>
          </ac:spMkLst>
        </pc:spChg>
        <pc:spChg chg="add del mod">
          <ac:chgData name="Sandra Hilleard" userId="e6164155-d29c-4f9f-ba63-310940a2c1f7" providerId="ADAL" clId="{451BC30B-C0F6-4446-834E-7378CC20BE3C}" dt="2021-11-02T07:34:54.513" v="3734" actId="26606"/>
          <ac:spMkLst>
            <pc:docMk/>
            <pc:sldMk cId="3675634896" sldId="460"/>
            <ac:spMk id="13" creationId="{1BAE1F43-7485-465F-B8E4-009F407C5E22}"/>
          </ac:spMkLst>
        </pc:spChg>
        <pc:spChg chg="add del mod">
          <ac:chgData name="Sandra Hilleard" userId="e6164155-d29c-4f9f-ba63-310940a2c1f7" providerId="ADAL" clId="{451BC30B-C0F6-4446-834E-7378CC20BE3C}" dt="2021-11-02T07:38:29.578" v="3736" actId="931"/>
          <ac:spMkLst>
            <pc:docMk/>
            <pc:sldMk cId="3675634896" sldId="460"/>
            <ac:spMk id="15" creationId="{D61DE82E-A578-4815-BD2D-063B7E28C879}"/>
          </ac:spMkLst>
        </pc:spChg>
        <pc:spChg chg="add del mod">
          <ac:chgData name="Sandra Hilleard" userId="e6164155-d29c-4f9f-ba63-310940a2c1f7" providerId="ADAL" clId="{451BC30B-C0F6-4446-834E-7378CC20BE3C}" dt="2021-11-02T07:42:17.961" v="3753" actId="478"/>
          <ac:spMkLst>
            <pc:docMk/>
            <pc:sldMk cId="3675634896" sldId="460"/>
            <ac:spMk id="16" creationId="{27489CC5-D17B-45B7-A2C5-F11F1D771C6E}"/>
          </ac:spMkLst>
        </pc:spChg>
        <pc:picChg chg="add del mod">
          <ac:chgData name="Sandra Hilleard" userId="e6164155-d29c-4f9f-ba63-310940a2c1f7" providerId="ADAL" clId="{451BC30B-C0F6-4446-834E-7378CC20BE3C}" dt="2021-11-02T07:42:13.174" v="3752" actId="478"/>
          <ac:picMkLst>
            <pc:docMk/>
            <pc:sldMk cId="3675634896" sldId="460"/>
            <ac:picMk id="4" creationId="{3D79C762-CA8D-4FE8-97C1-1922CC82E67D}"/>
          </ac:picMkLst>
        </pc:picChg>
        <pc:picChg chg="add del mod">
          <ac:chgData name="Sandra Hilleard" userId="e6164155-d29c-4f9f-ba63-310940a2c1f7" providerId="ADAL" clId="{451BC30B-C0F6-4446-834E-7378CC20BE3C}" dt="2021-11-02T07:43:04.163" v="3756" actId="478"/>
          <ac:picMkLst>
            <pc:docMk/>
            <pc:sldMk cId="3675634896" sldId="460"/>
            <ac:picMk id="7" creationId="{63632A5F-9B83-459D-98E9-033A1A16F1DD}"/>
          </ac:picMkLst>
        </pc:picChg>
        <pc:picChg chg="add mod">
          <ac:chgData name="Sandra Hilleard" userId="e6164155-d29c-4f9f-ba63-310940a2c1f7" providerId="ADAL" clId="{451BC30B-C0F6-4446-834E-7378CC20BE3C}" dt="2021-11-02T07:43:37.603" v="3759" actId="26606"/>
          <ac:picMkLst>
            <pc:docMk/>
            <pc:sldMk cId="3675634896" sldId="460"/>
            <ac:picMk id="11" creationId="{D58C99BC-757E-44AC-A260-DE476A07DE24}"/>
          </ac:picMkLst>
        </pc:picChg>
      </pc:sldChg>
      <pc:sldChg chg="addSp delSp modSp mod">
        <pc:chgData name="Sandra Hilleard" userId="e6164155-d29c-4f9f-ba63-310940a2c1f7" providerId="ADAL" clId="{451BC30B-C0F6-4446-834E-7378CC20BE3C}" dt="2021-11-02T07:47:00.284" v="3764" actId="26606"/>
        <pc:sldMkLst>
          <pc:docMk/>
          <pc:sldMk cId="4151095890" sldId="539"/>
        </pc:sldMkLst>
        <pc:spChg chg="mod">
          <ac:chgData name="Sandra Hilleard" userId="e6164155-d29c-4f9f-ba63-310940a2c1f7" providerId="ADAL" clId="{451BC30B-C0F6-4446-834E-7378CC20BE3C}" dt="2021-11-02T00:54:29.977" v="190" actId="20577"/>
          <ac:spMkLst>
            <pc:docMk/>
            <pc:sldMk cId="4151095890" sldId="539"/>
            <ac:spMk id="2" creationId="{0B1833A7-06EC-4B91-8197-EE54DBAF800B}"/>
          </ac:spMkLst>
        </pc:spChg>
        <pc:spChg chg="add mod">
          <ac:chgData name="Sandra Hilleard" userId="e6164155-d29c-4f9f-ba63-310940a2c1f7" providerId="ADAL" clId="{451BC30B-C0F6-4446-834E-7378CC20BE3C}" dt="2021-11-02T07:47:00.284" v="3764" actId="26606"/>
          <ac:spMkLst>
            <pc:docMk/>
            <pc:sldMk cId="4151095890" sldId="539"/>
            <ac:spMk id="5" creationId="{1172A503-3F22-4CB2-95B3-A2717054A5DC}"/>
          </ac:spMkLst>
        </pc:spChg>
        <pc:spChg chg="del">
          <ac:chgData name="Sandra Hilleard" userId="e6164155-d29c-4f9f-ba63-310940a2c1f7" providerId="ADAL" clId="{451BC30B-C0F6-4446-834E-7378CC20BE3C}" dt="2021-11-02T07:46:39.523" v="3760" actId="931"/>
          <ac:spMkLst>
            <pc:docMk/>
            <pc:sldMk cId="4151095890" sldId="539"/>
            <ac:spMk id="8" creationId="{88C708D1-AFAB-464B-9506-6A67E298903A}"/>
          </ac:spMkLst>
        </pc:spChg>
        <pc:picChg chg="add mod">
          <ac:chgData name="Sandra Hilleard" userId="e6164155-d29c-4f9f-ba63-310940a2c1f7" providerId="ADAL" clId="{451BC30B-C0F6-4446-834E-7378CC20BE3C}" dt="2021-11-02T07:47:00.284" v="3764" actId="26606"/>
          <ac:picMkLst>
            <pc:docMk/>
            <pc:sldMk cId="4151095890" sldId="539"/>
            <ac:picMk id="4" creationId="{8404AF76-EAD0-4CEE-B896-2DACD247D5D9}"/>
          </ac:picMkLst>
        </pc:picChg>
      </pc:sldChg>
      <pc:sldChg chg="modSp mod">
        <pc:chgData name="Sandra Hilleard" userId="e6164155-d29c-4f9f-ba63-310940a2c1f7" providerId="ADAL" clId="{451BC30B-C0F6-4446-834E-7378CC20BE3C}" dt="2021-11-02T00:54:46.617" v="191"/>
        <pc:sldMkLst>
          <pc:docMk/>
          <pc:sldMk cId="3295780470" sldId="541"/>
        </pc:sldMkLst>
        <pc:spChg chg="mod">
          <ac:chgData name="Sandra Hilleard" userId="e6164155-d29c-4f9f-ba63-310940a2c1f7" providerId="ADAL" clId="{451BC30B-C0F6-4446-834E-7378CC20BE3C}" dt="2021-11-02T00:54:46.617" v="191"/>
          <ac:spMkLst>
            <pc:docMk/>
            <pc:sldMk cId="3295780470" sldId="541"/>
            <ac:spMk id="16" creationId="{06DB3887-A32A-4AEA-BC00-F8370465DAD4}"/>
          </ac:spMkLst>
        </pc:spChg>
      </pc:sldChg>
      <pc:sldChg chg="modSp mod ord">
        <pc:chgData name="Sandra Hilleard" userId="e6164155-d29c-4f9f-ba63-310940a2c1f7" providerId="ADAL" clId="{451BC30B-C0F6-4446-834E-7378CC20BE3C}" dt="2021-11-02T07:20:41.772" v="3660" actId="1036"/>
        <pc:sldMkLst>
          <pc:docMk/>
          <pc:sldMk cId="1745848556" sldId="543"/>
        </pc:sldMkLst>
        <pc:spChg chg="mod">
          <ac:chgData name="Sandra Hilleard" userId="e6164155-d29c-4f9f-ba63-310940a2c1f7" providerId="ADAL" clId="{451BC30B-C0F6-4446-834E-7378CC20BE3C}" dt="2021-11-02T00:57:24.083" v="202" actId="113"/>
          <ac:spMkLst>
            <pc:docMk/>
            <pc:sldMk cId="1745848556" sldId="543"/>
            <ac:spMk id="4" creationId="{620BFA02-EA45-4955-BB5C-B467145AB281}"/>
          </ac:spMkLst>
        </pc:spChg>
        <pc:spChg chg="mod">
          <ac:chgData name="Sandra Hilleard" userId="e6164155-d29c-4f9f-ba63-310940a2c1f7" providerId="ADAL" clId="{451BC30B-C0F6-4446-834E-7378CC20BE3C}" dt="2021-11-02T00:59:42.260" v="425" actId="20577"/>
          <ac:spMkLst>
            <pc:docMk/>
            <pc:sldMk cId="1745848556" sldId="543"/>
            <ac:spMk id="10" creationId="{86339554-88A2-4AD1-BDAC-E22FC334DECD}"/>
          </ac:spMkLst>
        </pc:spChg>
        <pc:spChg chg="mod">
          <ac:chgData name="Sandra Hilleard" userId="e6164155-d29c-4f9f-ba63-310940a2c1f7" providerId="ADAL" clId="{451BC30B-C0F6-4446-834E-7378CC20BE3C}" dt="2021-11-02T07:20:35.011" v="3657" actId="14100"/>
          <ac:spMkLst>
            <pc:docMk/>
            <pc:sldMk cId="1745848556" sldId="543"/>
            <ac:spMk id="11" creationId="{1A3EAAA9-1A10-4313-B9E1-57F96949C300}"/>
          </ac:spMkLst>
        </pc:spChg>
        <pc:spChg chg="mod">
          <ac:chgData name="Sandra Hilleard" userId="e6164155-d29c-4f9f-ba63-310940a2c1f7" providerId="ADAL" clId="{451BC30B-C0F6-4446-834E-7378CC20BE3C}" dt="2021-11-02T00:56:27.978" v="196" actId="20577"/>
          <ac:spMkLst>
            <pc:docMk/>
            <pc:sldMk cId="1745848556" sldId="543"/>
            <ac:spMk id="12" creationId="{9C7DA77F-8A0C-446F-9FEA-AFA438DC1DC1}"/>
          </ac:spMkLst>
        </pc:spChg>
        <pc:grpChg chg="mod">
          <ac:chgData name="Sandra Hilleard" userId="e6164155-d29c-4f9f-ba63-310940a2c1f7" providerId="ADAL" clId="{451BC30B-C0F6-4446-834E-7378CC20BE3C}" dt="2021-11-02T07:20:41.772" v="3660" actId="1036"/>
          <ac:grpSpMkLst>
            <pc:docMk/>
            <pc:sldMk cId="1745848556" sldId="543"/>
            <ac:grpSpMk id="7" creationId="{2051A0DD-3FCE-4C9A-90BA-33313A3835EB}"/>
          </ac:grpSpMkLst>
        </pc:grpChg>
      </pc:sldChg>
      <pc:sldChg chg="modSp mod">
        <pc:chgData name="Sandra Hilleard" userId="e6164155-d29c-4f9f-ba63-310940a2c1f7" providerId="ADAL" clId="{451BC30B-C0F6-4446-834E-7378CC20BE3C}" dt="2021-11-02T01:02:14.416" v="495" actId="20577"/>
        <pc:sldMkLst>
          <pc:docMk/>
          <pc:sldMk cId="2447606091" sldId="544"/>
        </pc:sldMkLst>
        <pc:spChg chg="mod">
          <ac:chgData name="Sandra Hilleard" userId="e6164155-d29c-4f9f-ba63-310940a2c1f7" providerId="ADAL" clId="{451BC30B-C0F6-4446-834E-7378CC20BE3C}" dt="2021-11-02T01:01:31.342" v="431" actId="20577"/>
          <ac:spMkLst>
            <pc:docMk/>
            <pc:sldMk cId="2447606091" sldId="544"/>
            <ac:spMk id="4" creationId="{620BFA02-EA45-4955-BB5C-B467145AB281}"/>
          </ac:spMkLst>
        </pc:spChg>
        <pc:spChg chg="mod">
          <ac:chgData name="Sandra Hilleard" userId="e6164155-d29c-4f9f-ba63-310940a2c1f7" providerId="ADAL" clId="{451BC30B-C0F6-4446-834E-7378CC20BE3C}" dt="2021-11-02T01:00:51.187" v="429" actId="20577"/>
          <ac:spMkLst>
            <pc:docMk/>
            <pc:sldMk cId="2447606091" sldId="544"/>
            <ac:spMk id="6" creationId="{865B3F33-797F-448F-936F-A9A1E5F147E2}"/>
          </ac:spMkLst>
        </pc:spChg>
        <pc:spChg chg="mod">
          <ac:chgData name="Sandra Hilleard" userId="e6164155-d29c-4f9f-ba63-310940a2c1f7" providerId="ADAL" clId="{451BC30B-C0F6-4446-834E-7378CC20BE3C}" dt="2021-11-02T01:02:14.416" v="495" actId="20577"/>
          <ac:spMkLst>
            <pc:docMk/>
            <pc:sldMk cId="2447606091" sldId="544"/>
            <ac:spMk id="10" creationId="{86339554-88A2-4AD1-BDAC-E22FC334DECD}"/>
          </ac:spMkLst>
        </pc:spChg>
      </pc:sldChg>
      <pc:sldChg chg="modSp mod">
        <pc:chgData name="Sandra Hilleard" userId="e6164155-d29c-4f9f-ba63-310940a2c1f7" providerId="ADAL" clId="{451BC30B-C0F6-4446-834E-7378CC20BE3C}" dt="2021-11-02T01:06:01.991" v="716" actId="20577"/>
        <pc:sldMkLst>
          <pc:docMk/>
          <pc:sldMk cId="2128972437" sldId="548"/>
        </pc:sldMkLst>
        <pc:spChg chg="mod">
          <ac:chgData name="Sandra Hilleard" userId="e6164155-d29c-4f9f-ba63-310940a2c1f7" providerId="ADAL" clId="{451BC30B-C0F6-4446-834E-7378CC20BE3C}" dt="2021-11-02T01:03:20.866" v="507"/>
          <ac:spMkLst>
            <pc:docMk/>
            <pc:sldMk cId="2128972437" sldId="548"/>
            <ac:spMk id="4" creationId="{620BFA02-EA45-4955-BB5C-B467145AB281}"/>
          </ac:spMkLst>
        </pc:spChg>
        <pc:spChg chg="mod">
          <ac:chgData name="Sandra Hilleard" userId="e6164155-d29c-4f9f-ba63-310940a2c1f7" providerId="ADAL" clId="{451BC30B-C0F6-4446-834E-7378CC20BE3C}" dt="2021-11-02T01:02:32.462" v="500" actId="20577"/>
          <ac:spMkLst>
            <pc:docMk/>
            <pc:sldMk cId="2128972437" sldId="548"/>
            <ac:spMk id="6" creationId="{865B3F33-797F-448F-936F-A9A1E5F147E2}"/>
          </ac:spMkLst>
        </pc:spChg>
        <pc:spChg chg="mod">
          <ac:chgData name="Sandra Hilleard" userId="e6164155-d29c-4f9f-ba63-310940a2c1f7" providerId="ADAL" clId="{451BC30B-C0F6-4446-834E-7378CC20BE3C}" dt="2021-11-02T01:06:01.991" v="716" actId="20577"/>
          <ac:spMkLst>
            <pc:docMk/>
            <pc:sldMk cId="2128972437" sldId="548"/>
            <ac:spMk id="10" creationId="{86339554-88A2-4AD1-BDAC-E22FC334DECD}"/>
          </ac:spMkLst>
        </pc:spChg>
      </pc:sldChg>
      <pc:sldChg chg="modSp add mod">
        <pc:chgData name="Sandra Hilleard" userId="e6164155-d29c-4f9f-ba63-310940a2c1f7" providerId="ADAL" clId="{451BC30B-C0F6-4446-834E-7378CC20BE3C}" dt="2021-11-02T01:09:32.083" v="792" actId="114"/>
        <pc:sldMkLst>
          <pc:docMk/>
          <pc:sldMk cId="212101871" sldId="549"/>
        </pc:sldMkLst>
        <pc:spChg chg="mod">
          <ac:chgData name="Sandra Hilleard" userId="e6164155-d29c-4f9f-ba63-310940a2c1f7" providerId="ADAL" clId="{451BC30B-C0F6-4446-834E-7378CC20BE3C}" dt="2021-11-02T01:06:57.698" v="721" actId="21"/>
          <ac:spMkLst>
            <pc:docMk/>
            <pc:sldMk cId="212101871" sldId="549"/>
            <ac:spMk id="4" creationId="{620BFA02-EA45-4955-BB5C-B467145AB281}"/>
          </ac:spMkLst>
        </pc:spChg>
        <pc:spChg chg="mod">
          <ac:chgData name="Sandra Hilleard" userId="e6164155-d29c-4f9f-ba63-310940a2c1f7" providerId="ADAL" clId="{451BC30B-C0F6-4446-834E-7378CC20BE3C}" dt="2021-11-02T01:09:32.083" v="792" actId="114"/>
          <ac:spMkLst>
            <pc:docMk/>
            <pc:sldMk cId="212101871" sldId="549"/>
            <ac:spMk id="10" creationId="{86339554-88A2-4AD1-BDAC-E22FC334DECD}"/>
          </ac:spMkLst>
        </pc:spChg>
      </pc:sldChg>
      <pc:sldChg chg="addSp modSp add mod">
        <pc:chgData name="Sandra Hilleard" userId="e6164155-d29c-4f9f-ba63-310940a2c1f7" providerId="ADAL" clId="{451BC30B-C0F6-4446-834E-7378CC20BE3C}" dt="2021-11-02T01:20:04.141" v="988" actId="20577"/>
        <pc:sldMkLst>
          <pc:docMk/>
          <pc:sldMk cId="217079753" sldId="550"/>
        </pc:sldMkLst>
        <pc:spChg chg="add mod">
          <ac:chgData name="Sandra Hilleard" userId="e6164155-d29c-4f9f-ba63-310940a2c1f7" providerId="ADAL" clId="{451BC30B-C0F6-4446-834E-7378CC20BE3C}" dt="2021-11-02T01:17:59.587" v="902" actId="12"/>
          <ac:spMkLst>
            <pc:docMk/>
            <pc:sldMk cId="217079753" sldId="550"/>
            <ac:spMk id="2" creationId="{2F05B4A8-9D15-4C67-9CC5-5116659661AC}"/>
          </ac:spMkLst>
        </pc:spChg>
        <pc:spChg chg="mod">
          <ac:chgData name="Sandra Hilleard" userId="e6164155-d29c-4f9f-ba63-310940a2c1f7" providerId="ADAL" clId="{451BC30B-C0F6-4446-834E-7378CC20BE3C}" dt="2021-11-02T01:12:58.126" v="851" actId="1036"/>
          <ac:spMkLst>
            <pc:docMk/>
            <pc:sldMk cId="217079753" sldId="550"/>
            <ac:spMk id="4" creationId="{620BFA02-EA45-4955-BB5C-B467145AB281}"/>
          </ac:spMkLst>
        </pc:spChg>
        <pc:spChg chg="mod">
          <ac:chgData name="Sandra Hilleard" userId="e6164155-d29c-4f9f-ba63-310940a2c1f7" providerId="ADAL" clId="{451BC30B-C0F6-4446-834E-7378CC20BE3C}" dt="2021-11-02T01:13:06.852" v="853" actId="27636"/>
          <ac:spMkLst>
            <pc:docMk/>
            <pc:sldMk cId="217079753" sldId="550"/>
            <ac:spMk id="6" creationId="{865B3F33-797F-448F-936F-A9A1E5F147E2}"/>
          </ac:spMkLst>
        </pc:spChg>
        <pc:spChg chg="mod">
          <ac:chgData name="Sandra Hilleard" userId="e6164155-d29c-4f9f-ba63-310940a2c1f7" providerId="ADAL" clId="{451BC30B-C0F6-4446-834E-7378CC20BE3C}" dt="2021-11-02T01:14:00.311" v="857" actId="14100"/>
          <ac:spMkLst>
            <pc:docMk/>
            <pc:sldMk cId="217079753" sldId="550"/>
            <ac:spMk id="10" creationId="{86339554-88A2-4AD1-BDAC-E22FC334DECD}"/>
          </ac:spMkLst>
        </pc:spChg>
        <pc:spChg chg="mod">
          <ac:chgData name="Sandra Hilleard" userId="e6164155-d29c-4f9f-ba63-310940a2c1f7" providerId="ADAL" clId="{451BC30B-C0F6-4446-834E-7378CC20BE3C}" dt="2021-11-02T01:13:46.442" v="855" actId="1076"/>
          <ac:spMkLst>
            <pc:docMk/>
            <pc:sldMk cId="217079753" sldId="550"/>
            <ac:spMk id="11" creationId="{1A3EAAA9-1A10-4313-B9E1-57F96949C300}"/>
          </ac:spMkLst>
        </pc:spChg>
        <pc:spChg chg="add mod">
          <ac:chgData name="Sandra Hilleard" userId="e6164155-d29c-4f9f-ba63-310940a2c1f7" providerId="ADAL" clId="{451BC30B-C0F6-4446-834E-7378CC20BE3C}" dt="2021-11-02T01:20:04.141" v="988" actId="20577"/>
          <ac:spMkLst>
            <pc:docMk/>
            <pc:sldMk cId="217079753" sldId="550"/>
            <ac:spMk id="12" creationId="{5BBCCEC0-1014-44FA-8661-A4CA6F19D388}"/>
          </ac:spMkLst>
        </pc:spChg>
        <pc:grpChg chg="mod">
          <ac:chgData name="Sandra Hilleard" userId="e6164155-d29c-4f9f-ba63-310940a2c1f7" providerId="ADAL" clId="{451BC30B-C0F6-4446-834E-7378CC20BE3C}" dt="2021-11-02T01:13:28.370" v="854" actId="14100"/>
          <ac:grpSpMkLst>
            <pc:docMk/>
            <pc:sldMk cId="217079753" sldId="550"/>
            <ac:grpSpMk id="7" creationId="{2051A0DD-3FCE-4C9A-90BA-33313A3835EB}"/>
          </ac:grpSpMkLst>
        </pc:grpChg>
      </pc:sldChg>
      <pc:sldChg chg="add del">
        <pc:chgData name="Sandra Hilleard" userId="e6164155-d29c-4f9f-ba63-310940a2c1f7" providerId="ADAL" clId="{451BC30B-C0F6-4446-834E-7378CC20BE3C}" dt="2021-11-02T01:21:51.896" v="990" actId="2696"/>
        <pc:sldMkLst>
          <pc:docMk/>
          <pc:sldMk cId="2022813118" sldId="551"/>
        </pc:sldMkLst>
      </pc:sldChg>
      <pc:sldChg chg="addSp delSp modSp add mod ord">
        <pc:chgData name="Sandra Hilleard" userId="e6164155-d29c-4f9f-ba63-310940a2c1f7" providerId="ADAL" clId="{451BC30B-C0F6-4446-834E-7378CC20BE3C}" dt="2021-11-02T01:27:54.075" v="1041" actId="478"/>
        <pc:sldMkLst>
          <pc:docMk/>
          <pc:sldMk cId="3533410226" sldId="551"/>
        </pc:sldMkLst>
        <pc:spChg chg="mod">
          <ac:chgData name="Sandra Hilleard" userId="e6164155-d29c-4f9f-ba63-310940a2c1f7" providerId="ADAL" clId="{451BC30B-C0F6-4446-834E-7378CC20BE3C}" dt="2021-11-02T01:22:44.657" v="1000" actId="27636"/>
          <ac:spMkLst>
            <pc:docMk/>
            <pc:sldMk cId="3533410226" sldId="551"/>
            <ac:spMk id="4" creationId="{620BFA02-EA45-4955-BB5C-B467145AB281}"/>
          </ac:spMkLst>
        </pc:spChg>
        <pc:spChg chg="mod">
          <ac:chgData name="Sandra Hilleard" userId="e6164155-d29c-4f9f-ba63-310940a2c1f7" providerId="ADAL" clId="{451BC30B-C0F6-4446-834E-7378CC20BE3C}" dt="2021-11-02T01:23:14.089" v="1024" actId="20577"/>
          <ac:spMkLst>
            <pc:docMk/>
            <pc:sldMk cId="3533410226" sldId="551"/>
            <ac:spMk id="10" creationId="{86339554-88A2-4AD1-BDAC-E22FC334DECD}"/>
          </ac:spMkLst>
        </pc:spChg>
        <pc:picChg chg="add del mod">
          <ac:chgData name="Sandra Hilleard" userId="e6164155-d29c-4f9f-ba63-310940a2c1f7" providerId="ADAL" clId="{451BC30B-C0F6-4446-834E-7378CC20BE3C}" dt="2021-11-02T01:27:54.075" v="1041" actId="478"/>
          <ac:picMkLst>
            <pc:docMk/>
            <pc:sldMk cId="3533410226" sldId="551"/>
            <ac:picMk id="3" creationId="{4FB371E1-63FA-40B5-A45A-6667FF32BA8E}"/>
          </ac:picMkLst>
        </pc:picChg>
        <pc:picChg chg="add del mod">
          <ac:chgData name="Sandra Hilleard" userId="e6164155-d29c-4f9f-ba63-310940a2c1f7" providerId="ADAL" clId="{451BC30B-C0F6-4446-834E-7378CC20BE3C}" dt="2021-11-02T01:27:54.075" v="1041" actId="478"/>
          <ac:picMkLst>
            <pc:docMk/>
            <pc:sldMk cId="3533410226" sldId="551"/>
            <ac:picMk id="13" creationId="{76BAD694-6AB7-40AF-8278-F6867D338DA7}"/>
          </ac:picMkLst>
        </pc:picChg>
      </pc:sldChg>
      <pc:sldChg chg="modSp add mod">
        <pc:chgData name="Sandra Hilleard" userId="e6164155-d29c-4f9f-ba63-310940a2c1f7" providerId="ADAL" clId="{451BC30B-C0F6-4446-834E-7378CC20BE3C}" dt="2021-11-02T01:29:26.850" v="1121" actId="20577"/>
        <pc:sldMkLst>
          <pc:docMk/>
          <pc:sldMk cId="2247205511" sldId="552"/>
        </pc:sldMkLst>
        <pc:spChg chg="mod">
          <ac:chgData name="Sandra Hilleard" userId="e6164155-d29c-4f9f-ba63-310940a2c1f7" providerId="ADAL" clId="{451BC30B-C0F6-4446-834E-7378CC20BE3C}" dt="2021-11-02T01:28:45.983" v="1046" actId="27636"/>
          <ac:spMkLst>
            <pc:docMk/>
            <pc:sldMk cId="2247205511" sldId="552"/>
            <ac:spMk id="4" creationId="{620BFA02-EA45-4955-BB5C-B467145AB281}"/>
          </ac:spMkLst>
        </pc:spChg>
        <pc:spChg chg="mod">
          <ac:chgData name="Sandra Hilleard" userId="e6164155-d29c-4f9f-ba63-310940a2c1f7" providerId="ADAL" clId="{451BC30B-C0F6-4446-834E-7378CC20BE3C}" dt="2021-11-02T01:29:26.850" v="1121" actId="20577"/>
          <ac:spMkLst>
            <pc:docMk/>
            <pc:sldMk cId="2247205511" sldId="552"/>
            <ac:spMk id="10" creationId="{86339554-88A2-4AD1-BDAC-E22FC334DECD}"/>
          </ac:spMkLst>
        </pc:spChg>
      </pc:sldChg>
      <pc:sldChg chg="modSp add mod">
        <pc:chgData name="Sandra Hilleard" userId="e6164155-d29c-4f9f-ba63-310940a2c1f7" providerId="ADAL" clId="{451BC30B-C0F6-4446-834E-7378CC20BE3C}" dt="2021-11-02T01:30:44.993" v="1171" actId="20577"/>
        <pc:sldMkLst>
          <pc:docMk/>
          <pc:sldMk cId="2328594925" sldId="553"/>
        </pc:sldMkLst>
        <pc:spChg chg="mod">
          <ac:chgData name="Sandra Hilleard" userId="e6164155-d29c-4f9f-ba63-310940a2c1f7" providerId="ADAL" clId="{451BC30B-C0F6-4446-834E-7378CC20BE3C}" dt="2021-11-02T01:30:14.755" v="1125"/>
          <ac:spMkLst>
            <pc:docMk/>
            <pc:sldMk cId="2328594925" sldId="553"/>
            <ac:spMk id="4" creationId="{620BFA02-EA45-4955-BB5C-B467145AB281}"/>
          </ac:spMkLst>
        </pc:spChg>
        <pc:spChg chg="mod">
          <ac:chgData name="Sandra Hilleard" userId="e6164155-d29c-4f9f-ba63-310940a2c1f7" providerId="ADAL" clId="{451BC30B-C0F6-4446-834E-7378CC20BE3C}" dt="2021-11-02T01:30:44.993" v="1171" actId="20577"/>
          <ac:spMkLst>
            <pc:docMk/>
            <pc:sldMk cId="2328594925" sldId="553"/>
            <ac:spMk id="10" creationId="{86339554-88A2-4AD1-BDAC-E22FC334DECD}"/>
          </ac:spMkLst>
        </pc:spChg>
      </pc:sldChg>
      <pc:sldChg chg="addSp delSp modSp add mod modAnim">
        <pc:chgData name="Sandra Hilleard" userId="e6164155-d29c-4f9f-ba63-310940a2c1f7" providerId="ADAL" clId="{451BC30B-C0F6-4446-834E-7378CC20BE3C}" dt="2021-11-02T06:14:52.438" v="1771" actId="207"/>
        <pc:sldMkLst>
          <pc:docMk/>
          <pc:sldMk cId="1979615718" sldId="554"/>
        </pc:sldMkLst>
        <pc:spChg chg="mod">
          <ac:chgData name="Sandra Hilleard" userId="e6164155-d29c-4f9f-ba63-310940a2c1f7" providerId="ADAL" clId="{451BC30B-C0F6-4446-834E-7378CC20BE3C}" dt="2021-11-02T05:38:38.866" v="1521" actId="14100"/>
          <ac:spMkLst>
            <pc:docMk/>
            <pc:sldMk cId="1979615718" sldId="554"/>
            <ac:spMk id="2" creationId="{0B1833A7-06EC-4B91-8197-EE54DBAF800B}"/>
          </ac:spMkLst>
        </pc:spChg>
        <pc:spChg chg="add mod">
          <ac:chgData name="Sandra Hilleard" userId="e6164155-d29c-4f9f-ba63-310940a2c1f7" providerId="ADAL" clId="{451BC30B-C0F6-4446-834E-7378CC20BE3C}" dt="2021-11-02T05:36:16.850" v="1488"/>
          <ac:spMkLst>
            <pc:docMk/>
            <pc:sldMk cId="1979615718" sldId="554"/>
            <ac:spMk id="5" creationId="{8909436D-27F8-4EE1-B59F-9573062F298C}"/>
          </ac:spMkLst>
        </pc:spChg>
        <pc:spChg chg="add mod">
          <ac:chgData name="Sandra Hilleard" userId="e6164155-d29c-4f9f-ba63-310940a2c1f7" providerId="ADAL" clId="{451BC30B-C0F6-4446-834E-7378CC20BE3C}" dt="2021-11-02T05:36:16.850" v="1488"/>
          <ac:spMkLst>
            <pc:docMk/>
            <pc:sldMk cId="1979615718" sldId="554"/>
            <ac:spMk id="6" creationId="{BCE88A0B-06AA-485F-8000-2E7204709EAC}"/>
          </ac:spMkLst>
        </pc:spChg>
        <pc:spChg chg="add mod">
          <ac:chgData name="Sandra Hilleard" userId="e6164155-d29c-4f9f-ba63-310940a2c1f7" providerId="ADAL" clId="{451BC30B-C0F6-4446-834E-7378CC20BE3C}" dt="2021-11-02T05:36:16.850" v="1488"/>
          <ac:spMkLst>
            <pc:docMk/>
            <pc:sldMk cId="1979615718" sldId="554"/>
            <ac:spMk id="9" creationId="{896163A2-10AF-4CD5-A86B-C900EC703DA5}"/>
          </ac:spMkLst>
        </pc:spChg>
        <pc:spChg chg="add mod">
          <ac:chgData name="Sandra Hilleard" userId="e6164155-d29c-4f9f-ba63-310940a2c1f7" providerId="ADAL" clId="{451BC30B-C0F6-4446-834E-7378CC20BE3C}" dt="2021-11-02T05:36:16.850" v="1488"/>
          <ac:spMkLst>
            <pc:docMk/>
            <pc:sldMk cId="1979615718" sldId="554"/>
            <ac:spMk id="10" creationId="{AAD4A91E-92E1-4D02-BC96-E16F2CEC2422}"/>
          </ac:spMkLst>
        </pc:spChg>
        <pc:spChg chg="add mod">
          <ac:chgData name="Sandra Hilleard" userId="e6164155-d29c-4f9f-ba63-310940a2c1f7" providerId="ADAL" clId="{451BC30B-C0F6-4446-834E-7378CC20BE3C}" dt="2021-11-02T05:36:16.850" v="1488"/>
          <ac:spMkLst>
            <pc:docMk/>
            <pc:sldMk cId="1979615718" sldId="554"/>
            <ac:spMk id="11" creationId="{7351DCD9-E23D-4B5E-92EB-B2EE22C667FF}"/>
          </ac:spMkLst>
        </pc:spChg>
        <pc:spChg chg="add mod">
          <ac:chgData name="Sandra Hilleard" userId="e6164155-d29c-4f9f-ba63-310940a2c1f7" providerId="ADAL" clId="{451BC30B-C0F6-4446-834E-7378CC20BE3C}" dt="2021-11-02T05:38:18.554" v="1517" actId="20577"/>
          <ac:spMkLst>
            <pc:docMk/>
            <pc:sldMk cId="1979615718" sldId="554"/>
            <ac:spMk id="12" creationId="{7CE7457C-FB2F-49C0-A438-953BA2605CA4}"/>
          </ac:spMkLst>
        </pc:spChg>
        <pc:spChg chg="add mod">
          <ac:chgData name="Sandra Hilleard" userId="e6164155-d29c-4f9f-ba63-310940a2c1f7" providerId="ADAL" clId="{451BC30B-C0F6-4446-834E-7378CC20BE3C}" dt="2021-11-02T06:14:52.438" v="1771" actId="207"/>
          <ac:spMkLst>
            <pc:docMk/>
            <pc:sldMk cId="1979615718" sldId="554"/>
            <ac:spMk id="13" creationId="{140C92F1-0D90-45FA-93E7-AF96E6EE2330}"/>
          </ac:spMkLst>
        </pc:spChg>
        <pc:spChg chg="del mod">
          <ac:chgData name="Sandra Hilleard" userId="e6164155-d29c-4f9f-ba63-310940a2c1f7" providerId="ADAL" clId="{451BC30B-C0F6-4446-834E-7378CC20BE3C}" dt="2021-11-02T05:36:13.857" v="1486" actId="478"/>
          <ac:spMkLst>
            <pc:docMk/>
            <pc:sldMk cId="1979615718" sldId="554"/>
            <ac:spMk id="15" creationId="{EB40BC05-A14E-44AF-A32A-93D2C0687763}"/>
          </ac:spMkLst>
        </pc:spChg>
        <pc:picChg chg="del">
          <ac:chgData name="Sandra Hilleard" userId="e6164155-d29c-4f9f-ba63-310940a2c1f7" providerId="ADAL" clId="{451BC30B-C0F6-4446-834E-7378CC20BE3C}" dt="2021-11-02T05:36:15.794" v="1487" actId="478"/>
          <ac:picMkLst>
            <pc:docMk/>
            <pc:sldMk cId="1979615718" sldId="554"/>
            <ac:picMk id="7" creationId="{6A7E32C6-156E-4BD7-9CE1-CA7991AFB9E3}"/>
          </ac:picMkLst>
        </pc:picChg>
        <pc:picChg chg="add mod">
          <ac:chgData name="Sandra Hilleard" userId="e6164155-d29c-4f9f-ba63-310940a2c1f7" providerId="ADAL" clId="{451BC30B-C0F6-4446-834E-7378CC20BE3C}" dt="2021-11-02T05:36:16.850" v="1488"/>
          <ac:picMkLst>
            <pc:docMk/>
            <pc:sldMk cId="1979615718" sldId="554"/>
            <ac:picMk id="8" creationId="{B74D6982-787F-4BDE-9564-E186AEF2D3BA}"/>
          </ac:picMkLst>
        </pc:picChg>
      </pc:sldChg>
      <pc:sldChg chg="modSp add mod ord modClrScheme chgLayout">
        <pc:chgData name="Sandra Hilleard" userId="e6164155-d29c-4f9f-ba63-310940a2c1f7" providerId="ADAL" clId="{451BC30B-C0F6-4446-834E-7378CC20BE3C}" dt="2021-11-02T05:52:19.462" v="1638" actId="26606"/>
        <pc:sldMkLst>
          <pc:docMk/>
          <pc:sldMk cId="2908264237" sldId="555"/>
        </pc:sldMkLst>
        <pc:spChg chg="mod">
          <ac:chgData name="Sandra Hilleard" userId="e6164155-d29c-4f9f-ba63-310940a2c1f7" providerId="ADAL" clId="{451BC30B-C0F6-4446-834E-7378CC20BE3C}" dt="2021-11-02T05:52:19.462" v="1638" actId="26606"/>
          <ac:spMkLst>
            <pc:docMk/>
            <pc:sldMk cId="2908264237" sldId="555"/>
            <ac:spMk id="2" creationId="{0B1833A7-06EC-4B91-8197-EE54DBAF800B}"/>
          </ac:spMkLst>
        </pc:spChg>
        <pc:spChg chg="mod">
          <ac:chgData name="Sandra Hilleard" userId="e6164155-d29c-4f9f-ba63-310940a2c1f7" providerId="ADAL" clId="{451BC30B-C0F6-4446-834E-7378CC20BE3C}" dt="2021-11-02T05:52:19.462" v="1638" actId="26606"/>
          <ac:spMkLst>
            <pc:docMk/>
            <pc:sldMk cId="2908264237" sldId="555"/>
            <ac:spMk id="15" creationId="{EB40BC05-A14E-44AF-A32A-93D2C0687763}"/>
          </ac:spMkLst>
        </pc:spChg>
        <pc:picChg chg="mod ord">
          <ac:chgData name="Sandra Hilleard" userId="e6164155-d29c-4f9f-ba63-310940a2c1f7" providerId="ADAL" clId="{451BC30B-C0F6-4446-834E-7378CC20BE3C}" dt="2021-11-02T05:52:19.462" v="1638" actId="26606"/>
          <ac:picMkLst>
            <pc:docMk/>
            <pc:sldMk cId="2908264237" sldId="555"/>
            <ac:picMk id="7" creationId="{6A7E32C6-156E-4BD7-9CE1-CA7991AFB9E3}"/>
          </ac:picMkLst>
        </pc:picChg>
      </pc:sldChg>
      <pc:sldChg chg="addSp modSp add mod">
        <pc:chgData name="Sandra Hilleard" userId="e6164155-d29c-4f9f-ba63-310940a2c1f7" providerId="ADAL" clId="{451BC30B-C0F6-4446-834E-7378CC20BE3C}" dt="2021-11-02T05:54:20.776" v="1646" actId="14826"/>
        <pc:sldMkLst>
          <pc:docMk/>
          <pc:sldMk cId="192321021" sldId="556"/>
        </pc:sldMkLst>
        <pc:spChg chg="mod">
          <ac:chgData name="Sandra Hilleard" userId="e6164155-d29c-4f9f-ba63-310940a2c1f7" providerId="ADAL" clId="{451BC30B-C0F6-4446-834E-7378CC20BE3C}" dt="2021-11-02T05:53:13.167" v="1642"/>
          <ac:spMkLst>
            <pc:docMk/>
            <pc:sldMk cId="192321021" sldId="556"/>
            <ac:spMk id="2" creationId="{0B1833A7-06EC-4B91-8197-EE54DBAF800B}"/>
          </ac:spMkLst>
        </pc:spChg>
        <pc:spChg chg="add mod">
          <ac:chgData name="Sandra Hilleard" userId="e6164155-d29c-4f9f-ba63-310940a2c1f7" providerId="ADAL" clId="{451BC30B-C0F6-4446-834E-7378CC20BE3C}" dt="2021-11-02T05:54:20.776" v="1646" actId="14826"/>
          <ac:spMkLst>
            <pc:docMk/>
            <pc:sldMk cId="192321021" sldId="556"/>
            <ac:spMk id="3" creationId="{E6109A32-1AE8-49FB-BF3A-3217D60922BD}"/>
          </ac:spMkLst>
        </pc:spChg>
        <pc:spChg chg="mod">
          <ac:chgData name="Sandra Hilleard" userId="e6164155-d29c-4f9f-ba63-310940a2c1f7" providerId="ADAL" clId="{451BC30B-C0F6-4446-834E-7378CC20BE3C}" dt="2021-11-02T05:53:34.890" v="1645" actId="255"/>
          <ac:spMkLst>
            <pc:docMk/>
            <pc:sldMk cId="192321021" sldId="556"/>
            <ac:spMk id="15" creationId="{EB40BC05-A14E-44AF-A32A-93D2C0687763}"/>
          </ac:spMkLst>
        </pc:spChg>
        <pc:picChg chg="mod">
          <ac:chgData name="Sandra Hilleard" userId="e6164155-d29c-4f9f-ba63-310940a2c1f7" providerId="ADAL" clId="{451BC30B-C0F6-4446-834E-7378CC20BE3C}" dt="2021-11-02T05:54:20.776" v="1646" actId="14826"/>
          <ac:picMkLst>
            <pc:docMk/>
            <pc:sldMk cId="192321021" sldId="556"/>
            <ac:picMk id="7" creationId="{6A7E32C6-156E-4BD7-9CE1-CA7991AFB9E3}"/>
          </ac:picMkLst>
        </pc:picChg>
      </pc:sldChg>
      <pc:sldChg chg="addSp delSp modSp add mod">
        <pc:chgData name="Sandra Hilleard" userId="e6164155-d29c-4f9f-ba63-310940a2c1f7" providerId="ADAL" clId="{451BC30B-C0F6-4446-834E-7378CC20BE3C}" dt="2021-11-02T06:01:23.715" v="1768" actId="1076"/>
        <pc:sldMkLst>
          <pc:docMk/>
          <pc:sldMk cId="3378570269" sldId="557"/>
        </pc:sldMkLst>
        <pc:spChg chg="mod">
          <ac:chgData name="Sandra Hilleard" userId="e6164155-d29c-4f9f-ba63-310940a2c1f7" providerId="ADAL" clId="{451BC30B-C0F6-4446-834E-7378CC20BE3C}" dt="2021-11-02T05:57:39.821" v="1683" actId="20577"/>
          <ac:spMkLst>
            <pc:docMk/>
            <pc:sldMk cId="3378570269" sldId="557"/>
            <ac:spMk id="2" creationId="{0B1833A7-06EC-4B91-8197-EE54DBAF800B}"/>
          </ac:spMkLst>
        </pc:spChg>
        <pc:spChg chg="del">
          <ac:chgData name="Sandra Hilleard" userId="e6164155-d29c-4f9f-ba63-310940a2c1f7" providerId="ADAL" clId="{451BC30B-C0F6-4446-834E-7378CC20BE3C}" dt="2021-11-02T05:56:59.613" v="1649" actId="478"/>
          <ac:spMkLst>
            <pc:docMk/>
            <pc:sldMk cId="3378570269" sldId="557"/>
            <ac:spMk id="3" creationId="{E6109A32-1AE8-49FB-BF3A-3217D60922BD}"/>
          </ac:spMkLst>
        </pc:spChg>
        <pc:spChg chg="mod">
          <ac:chgData name="Sandra Hilleard" userId="e6164155-d29c-4f9f-ba63-310940a2c1f7" providerId="ADAL" clId="{451BC30B-C0F6-4446-834E-7378CC20BE3C}" dt="2021-11-02T06:00:13.197" v="1763" actId="20577"/>
          <ac:spMkLst>
            <pc:docMk/>
            <pc:sldMk cId="3378570269" sldId="557"/>
            <ac:spMk id="15" creationId="{EB40BC05-A14E-44AF-A32A-93D2C0687763}"/>
          </ac:spMkLst>
        </pc:spChg>
        <pc:picChg chg="add mod">
          <ac:chgData name="Sandra Hilleard" userId="e6164155-d29c-4f9f-ba63-310940a2c1f7" providerId="ADAL" clId="{451BC30B-C0F6-4446-834E-7378CC20BE3C}" dt="2021-11-02T06:01:23.715" v="1768" actId="1076"/>
          <ac:picMkLst>
            <pc:docMk/>
            <pc:sldMk cId="3378570269" sldId="557"/>
            <ac:picMk id="5" creationId="{09A82ABB-E3F0-48FD-B39B-1DF307A784BE}"/>
          </ac:picMkLst>
        </pc:picChg>
        <pc:picChg chg="add mod modCrop">
          <ac:chgData name="Sandra Hilleard" userId="e6164155-d29c-4f9f-ba63-310940a2c1f7" providerId="ADAL" clId="{451BC30B-C0F6-4446-834E-7378CC20BE3C}" dt="2021-11-02T05:57:42.137" v="1684" actId="1076"/>
          <ac:picMkLst>
            <pc:docMk/>
            <pc:sldMk cId="3378570269" sldId="557"/>
            <ac:picMk id="6" creationId="{E6420D43-FE5E-485A-A9AA-5F7AC2E3B4A7}"/>
          </ac:picMkLst>
        </pc:picChg>
        <pc:picChg chg="del">
          <ac:chgData name="Sandra Hilleard" userId="e6164155-d29c-4f9f-ba63-310940a2c1f7" providerId="ADAL" clId="{451BC30B-C0F6-4446-834E-7378CC20BE3C}" dt="2021-11-02T05:56:59.613" v="1649" actId="478"/>
          <ac:picMkLst>
            <pc:docMk/>
            <pc:sldMk cId="3378570269" sldId="557"/>
            <ac:picMk id="7" creationId="{6A7E32C6-156E-4BD7-9CE1-CA7991AFB9E3}"/>
          </ac:picMkLst>
        </pc:picChg>
      </pc:sldChg>
      <pc:sldChg chg="addSp delSp modSp new mod ord modClrScheme chgLayout">
        <pc:chgData name="Sandra Hilleard" userId="e6164155-d29c-4f9f-ba63-310940a2c1f7" providerId="ADAL" clId="{451BC30B-C0F6-4446-834E-7378CC20BE3C}" dt="2021-11-02T07:21:25.095" v="3664" actId="113"/>
        <pc:sldMkLst>
          <pc:docMk/>
          <pc:sldMk cId="3719012033" sldId="558"/>
        </pc:sldMkLst>
        <pc:spChg chg="mod ord">
          <ac:chgData name="Sandra Hilleard" userId="e6164155-d29c-4f9f-ba63-310940a2c1f7" providerId="ADAL" clId="{451BC30B-C0F6-4446-834E-7378CC20BE3C}" dt="2021-11-02T06:36:37.295" v="3026" actId="700"/>
          <ac:spMkLst>
            <pc:docMk/>
            <pc:sldMk cId="3719012033" sldId="558"/>
            <ac:spMk id="2" creationId="{59D0D160-3C95-48E5-BF88-F4533034DF1A}"/>
          </ac:spMkLst>
        </pc:spChg>
        <pc:spChg chg="add del">
          <ac:chgData name="Sandra Hilleard" userId="e6164155-d29c-4f9f-ba63-310940a2c1f7" providerId="ADAL" clId="{451BC30B-C0F6-4446-834E-7378CC20BE3C}" dt="2021-11-02T06:16:35.174" v="1776" actId="26606"/>
          <ac:spMkLst>
            <pc:docMk/>
            <pc:sldMk cId="3719012033" sldId="558"/>
            <ac:spMk id="3" creationId="{BFD0EC4B-7A5C-4706-9C08-081175525790}"/>
          </ac:spMkLst>
        </pc:spChg>
        <pc:spChg chg="add del">
          <ac:chgData name="Sandra Hilleard" userId="e6164155-d29c-4f9f-ba63-310940a2c1f7" providerId="ADAL" clId="{451BC30B-C0F6-4446-834E-7378CC20BE3C}" dt="2021-11-02T06:16:35.174" v="1776" actId="26606"/>
          <ac:spMkLst>
            <pc:docMk/>
            <pc:sldMk cId="3719012033" sldId="558"/>
            <ac:spMk id="4" creationId="{08EA7556-AA8E-439B-9134-67D2FE651AEB}"/>
          </ac:spMkLst>
        </pc:spChg>
        <pc:spChg chg="add del mod ord">
          <ac:chgData name="Sandra Hilleard" userId="e6164155-d29c-4f9f-ba63-310940a2c1f7" providerId="ADAL" clId="{451BC30B-C0F6-4446-834E-7378CC20BE3C}" dt="2021-11-02T06:36:37.295" v="3026" actId="700"/>
          <ac:spMkLst>
            <pc:docMk/>
            <pc:sldMk cId="3719012033" sldId="558"/>
            <ac:spMk id="8" creationId="{C0DD5787-4FF1-45BD-8580-461860F208F8}"/>
          </ac:spMkLst>
        </pc:spChg>
        <pc:spChg chg="add del mod">
          <ac:chgData name="Sandra Hilleard" userId="e6164155-d29c-4f9f-ba63-310940a2c1f7" providerId="ADAL" clId="{451BC30B-C0F6-4446-834E-7378CC20BE3C}" dt="2021-11-02T06:36:22.231" v="3025" actId="478"/>
          <ac:spMkLst>
            <pc:docMk/>
            <pc:sldMk cId="3719012033" sldId="558"/>
            <ac:spMk id="9" creationId="{4BF878EF-DAA3-4C9F-889A-10A31CA50F80}"/>
          </ac:spMkLst>
        </pc:spChg>
        <pc:spChg chg="add mod ord">
          <ac:chgData name="Sandra Hilleard" userId="e6164155-d29c-4f9f-ba63-310940a2c1f7" providerId="ADAL" clId="{451BC30B-C0F6-4446-834E-7378CC20BE3C}" dt="2021-11-02T07:21:25.095" v="3664" actId="113"/>
          <ac:spMkLst>
            <pc:docMk/>
            <pc:sldMk cId="3719012033" sldId="558"/>
            <ac:spMk id="10" creationId="{AC75A1C7-9C12-48ED-B4AB-475303A9C07C}"/>
          </ac:spMkLst>
        </pc:spChg>
        <pc:spChg chg="add mod ord">
          <ac:chgData name="Sandra Hilleard" userId="e6164155-d29c-4f9f-ba63-310940a2c1f7" providerId="ADAL" clId="{451BC30B-C0F6-4446-834E-7378CC20BE3C}" dt="2021-11-02T06:37:10.607" v="3047" actId="20577"/>
          <ac:spMkLst>
            <pc:docMk/>
            <pc:sldMk cId="3719012033" sldId="558"/>
            <ac:spMk id="11" creationId="{EFC4D7EF-5285-4638-9C0B-F6BCF77D650C}"/>
          </ac:spMkLst>
        </pc:spChg>
        <pc:spChg chg="add mod ord">
          <ac:chgData name="Sandra Hilleard" userId="e6164155-d29c-4f9f-ba63-310940a2c1f7" providerId="ADAL" clId="{451BC30B-C0F6-4446-834E-7378CC20BE3C}" dt="2021-11-02T06:37:21.949" v="3073" actId="20577"/>
          <ac:spMkLst>
            <pc:docMk/>
            <pc:sldMk cId="3719012033" sldId="558"/>
            <ac:spMk id="12" creationId="{5F5359A5-6296-4F52-8813-4357962ECFA4}"/>
          </ac:spMkLst>
        </pc:spChg>
        <pc:spChg chg="add mod ord">
          <ac:chgData name="Sandra Hilleard" userId="e6164155-d29c-4f9f-ba63-310940a2c1f7" providerId="ADAL" clId="{451BC30B-C0F6-4446-834E-7378CC20BE3C}" dt="2021-11-02T06:43:14.342" v="3106"/>
          <ac:spMkLst>
            <pc:docMk/>
            <pc:sldMk cId="3719012033" sldId="558"/>
            <ac:spMk id="13" creationId="{48509545-84D3-4A1D-A046-18136ECB0A87}"/>
          </ac:spMkLst>
        </pc:spChg>
        <pc:picChg chg="add del mod">
          <ac:chgData name="Sandra Hilleard" userId="e6164155-d29c-4f9f-ba63-310940a2c1f7" providerId="ADAL" clId="{451BC30B-C0F6-4446-834E-7378CC20BE3C}" dt="2021-11-02T06:36:14.500" v="3024" actId="478"/>
          <ac:picMkLst>
            <pc:docMk/>
            <pc:sldMk cId="3719012033" sldId="558"/>
            <ac:picMk id="6" creationId="{13955630-C7FC-4B67-A7DF-5BE4402CA5ED}"/>
          </ac:picMkLst>
        </pc:picChg>
      </pc:sldChg>
      <pc:sldChg chg="modSp add mod ord">
        <pc:chgData name="Sandra Hilleard" userId="e6164155-d29c-4f9f-ba63-310940a2c1f7" providerId="ADAL" clId="{451BC30B-C0F6-4446-834E-7378CC20BE3C}" dt="2021-11-03T01:02:00.669" v="4115" actId="113"/>
        <pc:sldMkLst>
          <pc:docMk/>
          <pc:sldMk cId="2011728105" sldId="559"/>
        </pc:sldMkLst>
        <pc:spChg chg="mod">
          <ac:chgData name="Sandra Hilleard" userId="e6164155-d29c-4f9f-ba63-310940a2c1f7" providerId="ADAL" clId="{451BC30B-C0F6-4446-834E-7378CC20BE3C}" dt="2021-11-03T01:01:45.483" v="4114" actId="113"/>
          <ac:spMkLst>
            <pc:docMk/>
            <pc:sldMk cId="2011728105" sldId="559"/>
            <ac:spMk id="9" creationId="{4BF878EF-DAA3-4C9F-889A-10A31CA50F80}"/>
          </ac:spMkLst>
        </pc:spChg>
        <pc:spChg chg="mod">
          <ac:chgData name="Sandra Hilleard" userId="e6164155-d29c-4f9f-ba63-310940a2c1f7" providerId="ADAL" clId="{451BC30B-C0F6-4446-834E-7378CC20BE3C}" dt="2021-11-03T01:02:00.669" v="4115" actId="113"/>
          <ac:spMkLst>
            <pc:docMk/>
            <pc:sldMk cId="2011728105" sldId="559"/>
            <ac:spMk id="11" creationId="{EFC4D7EF-5285-4638-9C0B-F6BCF77D650C}"/>
          </ac:spMkLst>
        </pc:spChg>
      </pc:sldChg>
      <pc:sldChg chg="add del">
        <pc:chgData name="Sandra Hilleard" userId="e6164155-d29c-4f9f-ba63-310940a2c1f7" providerId="ADAL" clId="{451BC30B-C0F6-4446-834E-7378CC20BE3C}" dt="2021-11-02T06:32:57.435" v="2845" actId="47"/>
        <pc:sldMkLst>
          <pc:docMk/>
          <pc:sldMk cId="2171714041" sldId="559"/>
        </pc:sldMkLst>
      </pc:sldChg>
      <pc:sldChg chg="new del">
        <pc:chgData name="Sandra Hilleard" userId="e6164155-d29c-4f9f-ba63-310940a2c1f7" providerId="ADAL" clId="{451BC30B-C0F6-4446-834E-7378CC20BE3C}" dt="2021-11-02T06:43:29.574" v="3108" actId="680"/>
        <pc:sldMkLst>
          <pc:docMk/>
          <pc:sldMk cId="681007982" sldId="560"/>
        </pc:sldMkLst>
      </pc:sldChg>
      <pc:sldChg chg="modSp add mod">
        <pc:chgData name="Sandra Hilleard" userId="e6164155-d29c-4f9f-ba63-310940a2c1f7" providerId="ADAL" clId="{451BC30B-C0F6-4446-834E-7378CC20BE3C}" dt="2021-11-03T08:23:51.153" v="4188" actId="3064"/>
        <pc:sldMkLst>
          <pc:docMk/>
          <pc:sldMk cId="2663812294" sldId="560"/>
        </pc:sldMkLst>
        <pc:spChg chg="mod">
          <ac:chgData name="Sandra Hilleard" userId="e6164155-d29c-4f9f-ba63-310940a2c1f7" providerId="ADAL" clId="{451BC30B-C0F6-4446-834E-7378CC20BE3C}" dt="2021-11-03T08:23:51.153" v="4188" actId="3064"/>
          <ac:spMkLst>
            <pc:docMk/>
            <pc:sldMk cId="2663812294" sldId="560"/>
            <ac:spMk id="10" creationId="{AC75A1C7-9C12-48ED-B4AB-475303A9C07C}"/>
          </ac:spMkLst>
        </pc:spChg>
        <pc:spChg chg="mod">
          <ac:chgData name="Sandra Hilleard" userId="e6164155-d29c-4f9f-ba63-310940a2c1f7" providerId="ADAL" clId="{451BC30B-C0F6-4446-834E-7378CC20BE3C}" dt="2021-11-03T08:22:47.510" v="4184" actId="207"/>
          <ac:spMkLst>
            <pc:docMk/>
            <pc:sldMk cId="2663812294" sldId="560"/>
            <ac:spMk id="11" creationId="{EFC4D7EF-5285-4638-9C0B-F6BCF77D650C}"/>
          </ac:spMkLst>
        </pc:spChg>
        <pc:spChg chg="mod">
          <ac:chgData name="Sandra Hilleard" userId="e6164155-d29c-4f9f-ba63-310940a2c1f7" providerId="ADAL" clId="{451BC30B-C0F6-4446-834E-7378CC20BE3C}" dt="2021-11-03T08:21:24.868" v="4178" actId="1076"/>
          <ac:spMkLst>
            <pc:docMk/>
            <pc:sldMk cId="2663812294" sldId="560"/>
            <ac:spMk id="12" creationId="{5F5359A5-6296-4F52-8813-4357962ECFA4}"/>
          </ac:spMkLst>
        </pc:spChg>
        <pc:spChg chg="mod">
          <ac:chgData name="Sandra Hilleard" userId="e6164155-d29c-4f9f-ba63-310940a2c1f7" providerId="ADAL" clId="{451BC30B-C0F6-4446-834E-7378CC20BE3C}" dt="2021-11-03T08:23:40" v="4186" actId="3064"/>
          <ac:spMkLst>
            <pc:docMk/>
            <pc:sldMk cId="2663812294" sldId="560"/>
            <ac:spMk id="13" creationId="{48509545-84D3-4A1D-A046-18136ECB0A87}"/>
          </ac:spMkLst>
        </pc:spChg>
      </pc:sldChg>
      <pc:sldChg chg="modSp add mod ord">
        <pc:chgData name="Sandra Hilleard" userId="e6164155-d29c-4f9f-ba63-310940a2c1f7" providerId="ADAL" clId="{451BC30B-C0F6-4446-834E-7378CC20BE3C}" dt="2021-11-03T01:05:40.284" v="4121" actId="2711"/>
        <pc:sldMkLst>
          <pc:docMk/>
          <pc:sldMk cId="1747427356" sldId="561"/>
        </pc:sldMkLst>
        <pc:spChg chg="mod">
          <ac:chgData name="Sandra Hilleard" userId="e6164155-d29c-4f9f-ba63-310940a2c1f7" providerId="ADAL" clId="{451BC30B-C0F6-4446-834E-7378CC20BE3C}" dt="2021-11-03T01:05:40.284" v="4121" actId="2711"/>
          <ac:spMkLst>
            <pc:docMk/>
            <pc:sldMk cId="1747427356" sldId="561"/>
            <ac:spMk id="10" creationId="{AC75A1C7-9C12-48ED-B4AB-475303A9C07C}"/>
          </ac:spMkLst>
        </pc:spChg>
        <pc:spChg chg="mod">
          <ac:chgData name="Sandra Hilleard" userId="e6164155-d29c-4f9f-ba63-310940a2c1f7" providerId="ADAL" clId="{451BC30B-C0F6-4446-834E-7378CC20BE3C}" dt="2021-11-02T07:23:07.818" v="3683" actId="20577"/>
          <ac:spMkLst>
            <pc:docMk/>
            <pc:sldMk cId="1747427356" sldId="561"/>
            <ac:spMk id="11" creationId="{EFC4D7EF-5285-4638-9C0B-F6BCF77D650C}"/>
          </ac:spMkLst>
        </pc:spChg>
        <pc:spChg chg="mod">
          <ac:chgData name="Sandra Hilleard" userId="e6164155-d29c-4f9f-ba63-310940a2c1f7" providerId="ADAL" clId="{451BC30B-C0F6-4446-834E-7378CC20BE3C}" dt="2021-11-02T07:23:19.187" v="3703" actId="20577"/>
          <ac:spMkLst>
            <pc:docMk/>
            <pc:sldMk cId="1747427356" sldId="561"/>
            <ac:spMk id="12" creationId="{5F5359A5-6296-4F52-8813-4357962ECFA4}"/>
          </ac:spMkLst>
        </pc:spChg>
        <pc:spChg chg="mod">
          <ac:chgData name="Sandra Hilleard" userId="e6164155-d29c-4f9f-ba63-310940a2c1f7" providerId="ADAL" clId="{451BC30B-C0F6-4446-834E-7378CC20BE3C}" dt="2021-11-03T01:05:22.276" v="4119" actId="5793"/>
          <ac:spMkLst>
            <pc:docMk/>
            <pc:sldMk cId="1747427356" sldId="561"/>
            <ac:spMk id="13" creationId="{48509545-84D3-4A1D-A046-18136ECB0A87}"/>
          </ac:spMkLst>
        </pc:spChg>
      </pc:sldChg>
      <pc:sldChg chg="addSp delSp modSp new mod ord modClrScheme chgLayout">
        <pc:chgData name="Sandra Hilleard" userId="e6164155-d29c-4f9f-ba63-310940a2c1f7" providerId="ADAL" clId="{451BC30B-C0F6-4446-834E-7378CC20BE3C}" dt="2021-11-03T01:03:50.765" v="4117"/>
        <pc:sldMkLst>
          <pc:docMk/>
          <pc:sldMk cId="1084444534" sldId="562"/>
        </pc:sldMkLst>
        <pc:spChg chg="del">
          <ac:chgData name="Sandra Hilleard" userId="e6164155-d29c-4f9f-ba63-310940a2c1f7" providerId="ADAL" clId="{451BC30B-C0F6-4446-834E-7378CC20BE3C}" dt="2021-11-02T07:56:30.251" v="3787" actId="26606"/>
          <ac:spMkLst>
            <pc:docMk/>
            <pc:sldMk cId="1084444534" sldId="562"/>
            <ac:spMk id="2" creationId="{A657CFA5-E4F9-498B-80A1-362BBCB6F35F}"/>
          </ac:spMkLst>
        </pc:spChg>
        <pc:spChg chg="del mod">
          <ac:chgData name="Sandra Hilleard" userId="e6164155-d29c-4f9f-ba63-310940a2c1f7" providerId="ADAL" clId="{451BC30B-C0F6-4446-834E-7378CC20BE3C}" dt="2021-11-02T07:56:11.479" v="3785" actId="478"/>
          <ac:spMkLst>
            <pc:docMk/>
            <pc:sldMk cId="1084444534" sldId="562"/>
            <ac:spMk id="3" creationId="{B386B937-D7A9-4F81-AADF-E5EF05ADAF0F}"/>
          </ac:spMkLst>
        </pc:spChg>
        <pc:spChg chg="del">
          <ac:chgData name="Sandra Hilleard" userId="e6164155-d29c-4f9f-ba63-310940a2c1f7" providerId="ADAL" clId="{451BC30B-C0F6-4446-834E-7378CC20BE3C}" dt="2021-11-02T07:54:52.998" v="3766" actId="931"/>
          <ac:spMkLst>
            <pc:docMk/>
            <pc:sldMk cId="1084444534" sldId="562"/>
            <ac:spMk id="4" creationId="{EFD34CBC-E8C3-4DAC-9CE4-17EB6A870E72}"/>
          </ac:spMkLst>
        </pc:spChg>
        <pc:spChg chg="del">
          <ac:chgData name="Sandra Hilleard" userId="e6164155-d29c-4f9f-ba63-310940a2c1f7" providerId="ADAL" clId="{451BC30B-C0F6-4446-834E-7378CC20BE3C}" dt="2021-11-02T07:56:30.251" v="3787" actId="26606"/>
          <ac:spMkLst>
            <pc:docMk/>
            <pc:sldMk cId="1084444534" sldId="562"/>
            <ac:spMk id="5" creationId="{57152001-783C-4D15-A114-8963483A0A78}"/>
          </ac:spMkLst>
        </pc:spChg>
        <pc:spChg chg="del">
          <ac:chgData name="Sandra Hilleard" userId="e6164155-d29c-4f9f-ba63-310940a2c1f7" providerId="ADAL" clId="{451BC30B-C0F6-4446-834E-7378CC20BE3C}" dt="2021-11-02T07:54:52.998" v="3766" actId="931"/>
          <ac:spMkLst>
            <pc:docMk/>
            <pc:sldMk cId="1084444534" sldId="562"/>
            <ac:spMk id="6" creationId="{BBB50639-E171-417E-B94F-F053252F5195}"/>
          </ac:spMkLst>
        </pc:spChg>
        <pc:spChg chg="add del mod">
          <ac:chgData name="Sandra Hilleard" userId="e6164155-d29c-4f9f-ba63-310940a2c1f7" providerId="ADAL" clId="{451BC30B-C0F6-4446-834E-7378CC20BE3C}" dt="2021-11-02T07:55:47.181" v="3778" actId="478"/>
          <ac:spMkLst>
            <pc:docMk/>
            <pc:sldMk cId="1084444534" sldId="562"/>
            <ac:spMk id="9" creationId="{2C4C4351-82F3-42F1-BFBF-6EBDECDEBE7F}"/>
          </ac:spMkLst>
        </pc:spChg>
        <pc:spChg chg="add del mod">
          <ac:chgData name="Sandra Hilleard" userId="e6164155-d29c-4f9f-ba63-310940a2c1f7" providerId="ADAL" clId="{451BC30B-C0F6-4446-834E-7378CC20BE3C}" dt="2021-11-02T07:55:53.742" v="3780" actId="478"/>
          <ac:spMkLst>
            <pc:docMk/>
            <pc:sldMk cId="1084444534" sldId="562"/>
            <ac:spMk id="12" creationId="{2768905E-454B-4BF1-8631-64077E750527}"/>
          </ac:spMkLst>
        </pc:spChg>
        <pc:spChg chg="add del mod">
          <ac:chgData name="Sandra Hilleard" userId="e6164155-d29c-4f9f-ba63-310940a2c1f7" providerId="ADAL" clId="{451BC30B-C0F6-4446-834E-7378CC20BE3C}" dt="2021-11-02T07:57:02.205" v="3789" actId="478"/>
          <ac:spMkLst>
            <pc:docMk/>
            <pc:sldMk cId="1084444534" sldId="562"/>
            <ac:spMk id="15" creationId="{F570A70B-0BF3-44AC-84AA-E6A4C0603AA8}"/>
          </ac:spMkLst>
        </pc:spChg>
        <pc:spChg chg="add del mod">
          <ac:chgData name="Sandra Hilleard" userId="e6164155-d29c-4f9f-ba63-310940a2c1f7" providerId="ADAL" clId="{451BC30B-C0F6-4446-834E-7378CC20BE3C}" dt="2021-11-02T07:55:23.098" v="3776" actId="478"/>
          <ac:spMkLst>
            <pc:docMk/>
            <pc:sldMk cId="1084444534" sldId="562"/>
            <ac:spMk id="18" creationId="{A24633B5-10D0-4475-B076-F5CF8B3B8703}"/>
          </ac:spMkLst>
        </pc:spChg>
        <pc:spChg chg="add del mod">
          <ac:chgData name="Sandra Hilleard" userId="e6164155-d29c-4f9f-ba63-310940a2c1f7" providerId="ADAL" clId="{451BC30B-C0F6-4446-834E-7378CC20BE3C}" dt="2021-11-02T07:56:30.251" v="3787" actId="26606"/>
          <ac:spMkLst>
            <pc:docMk/>
            <pc:sldMk cId="1084444534" sldId="562"/>
            <ac:spMk id="20" creationId="{D81DFA24-1AF3-4EC5-BAC2-678C34DB30E6}"/>
          </ac:spMkLst>
        </pc:spChg>
        <pc:spChg chg="add del mod">
          <ac:chgData name="Sandra Hilleard" userId="e6164155-d29c-4f9f-ba63-310940a2c1f7" providerId="ADAL" clId="{451BC30B-C0F6-4446-834E-7378CC20BE3C}" dt="2021-11-02T07:55:56.721" v="3781" actId="478"/>
          <ac:spMkLst>
            <pc:docMk/>
            <pc:sldMk cId="1084444534" sldId="562"/>
            <ac:spMk id="22" creationId="{993975EF-A3AE-4840-A433-14CF24306832}"/>
          </ac:spMkLst>
        </pc:spChg>
        <pc:spChg chg="add mod">
          <ac:chgData name="Sandra Hilleard" userId="e6164155-d29c-4f9f-ba63-310940a2c1f7" providerId="ADAL" clId="{451BC30B-C0F6-4446-834E-7378CC20BE3C}" dt="2021-11-02T07:57:14.582" v="3790"/>
          <ac:spMkLst>
            <pc:docMk/>
            <pc:sldMk cId="1084444534" sldId="562"/>
            <ac:spMk id="25" creationId="{AA201D2A-D7B9-421F-B60B-5A25434373F8}"/>
          </ac:spMkLst>
        </pc:spChg>
        <pc:spChg chg="add mod">
          <ac:chgData name="Sandra Hilleard" userId="e6164155-d29c-4f9f-ba63-310940a2c1f7" providerId="ADAL" clId="{451BC30B-C0F6-4446-834E-7378CC20BE3C}" dt="2021-11-02T08:01:01.237" v="3973" actId="20577"/>
          <ac:spMkLst>
            <pc:docMk/>
            <pc:sldMk cId="1084444534" sldId="562"/>
            <ac:spMk id="27" creationId="{82A935A5-A681-44ED-990B-D3A8CEC7D8DD}"/>
          </ac:spMkLst>
        </pc:spChg>
        <pc:picChg chg="add del mod">
          <ac:chgData name="Sandra Hilleard" userId="e6164155-d29c-4f9f-ba63-310940a2c1f7" providerId="ADAL" clId="{451BC30B-C0F6-4446-834E-7378CC20BE3C}" dt="2021-11-02T07:55:47.181" v="3778" actId="478"/>
          <ac:picMkLst>
            <pc:docMk/>
            <pc:sldMk cId="1084444534" sldId="562"/>
            <ac:picMk id="8" creationId="{AC70CA28-3268-4F1B-A129-A1F6B1A001D5}"/>
          </ac:picMkLst>
        </pc:picChg>
        <pc:picChg chg="add del mod">
          <ac:chgData name="Sandra Hilleard" userId="e6164155-d29c-4f9f-ba63-310940a2c1f7" providerId="ADAL" clId="{451BC30B-C0F6-4446-834E-7378CC20BE3C}" dt="2021-11-02T07:55:53.742" v="3780" actId="478"/>
          <ac:picMkLst>
            <pc:docMk/>
            <pc:sldMk cId="1084444534" sldId="562"/>
            <ac:picMk id="11" creationId="{9558A5F1-895B-4851-BE4C-B49511467ACD}"/>
          </ac:picMkLst>
        </pc:picChg>
        <pc:picChg chg="add del mod">
          <ac:chgData name="Sandra Hilleard" userId="e6164155-d29c-4f9f-ba63-310940a2c1f7" providerId="ADAL" clId="{451BC30B-C0F6-4446-834E-7378CC20BE3C}" dt="2021-11-02T07:57:40.169" v="3792" actId="1076"/>
          <ac:picMkLst>
            <pc:docMk/>
            <pc:sldMk cId="1084444534" sldId="562"/>
            <ac:picMk id="14" creationId="{01BF9663-50D5-4BC4-87BA-62DAFE0930F4}"/>
          </ac:picMkLst>
        </pc:picChg>
        <pc:picChg chg="add del mod">
          <ac:chgData name="Sandra Hilleard" userId="e6164155-d29c-4f9f-ba63-310940a2c1f7" providerId="ADAL" clId="{451BC30B-C0F6-4446-834E-7378CC20BE3C}" dt="2021-11-02T07:55:23.098" v="3776" actId="478"/>
          <ac:picMkLst>
            <pc:docMk/>
            <pc:sldMk cId="1084444534" sldId="562"/>
            <ac:picMk id="17" creationId="{B4000418-9E27-45DF-994E-5A3494E7766A}"/>
          </ac:picMkLst>
        </pc:picChg>
      </pc:sldChg>
      <pc:sldChg chg="addSp delSp modSp add mod ord">
        <pc:chgData name="Sandra Hilleard" userId="e6164155-d29c-4f9f-ba63-310940a2c1f7" providerId="ADAL" clId="{451BC30B-C0F6-4446-834E-7378CC20BE3C}" dt="2021-11-03T01:00:24.772" v="4105" actId="14861"/>
        <pc:sldMkLst>
          <pc:docMk/>
          <pc:sldMk cId="1749800735" sldId="563"/>
        </pc:sldMkLst>
        <pc:spChg chg="mod">
          <ac:chgData name="Sandra Hilleard" userId="e6164155-d29c-4f9f-ba63-310940a2c1f7" providerId="ADAL" clId="{451BC30B-C0F6-4446-834E-7378CC20BE3C}" dt="2021-11-03T00:42:38.883" v="3988" actId="14100"/>
          <ac:spMkLst>
            <pc:docMk/>
            <pc:sldMk cId="1749800735" sldId="563"/>
            <ac:spMk id="2" creationId="{0B1833A7-06EC-4B91-8197-EE54DBAF800B}"/>
          </ac:spMkLst>
        </pc:spChg>
        <pc:spChg chg="add del mod">
          <ac:chgData name="Sandra Hilleard" userId="e6164155-d29c-4f9f-ba63-310940a2c1f7" providerId="ADAL" clId="{451BC30B-C0F6-4446-834E-7378CC20BE3C}" dt="2021-11-03T00:57:40.011" v="4098" actId="1076"/>
          <ac:spMkLst>
            <pc:docMk/>
            <pc:sldMk cId="1749800735" sldId="563"/>
            <ac:spMk id="3" creationId="{75082ED1-843A-4811-9431-EFF525396771}"/>
          </ac:spMkLst>
        </pc:spChg>
        <pc:spChg chg="add del mod">
          <ac:chgData name="Sandra Hilleard" userId="e6164155-d29c-4f9f-ba63-310940a2c1f7" providerId="ADAL" clId="{451BC30B-C0F6-4446-834E-7378CC20BE3C}" dt="2021-11-03T00:53:41.394" v="4076" actId="478"/>
          <ac:spMkLst>
            <pc:docMk/>
            <pc:sldMk cId="1749800735" sldId="563"/>
            <ac:spMk id="6" creationId="{1E06A859-9F73-4019-9656-98F0FC68C4B6}"/>
          </ac:spMkLst>
        </pc:spChg>
        <pc:spChg chg="add del mod">
          <ac:chgData name="Sandra Hilleard" userId="e6164155-d29c-4f9f-ba63-310940a2c1f7" providerId="ADAL" clId="{451BC30B-C0F6-4446-834E-7378CC20BE3C}" dt="2021-11-03T00:51:17.958" v="4060" actId="478"/>
          <ac:spMkLst>
            <pc:docMk/>
            <pc:sldMk cId="1749800735" sldId="563"/>
            <ac:spMk id="10" creationId="{CFFBD54F-DCDB-45F6-B745-DB9DB941F40F}"/>
          </ac:spMkLst>
        </pc:spChg>
        <pc:spChg chg="add del mod">
          <ac:chgData name="Sandra Hilleard" userId="e6164155-d29c-4f9f-ba63-310940a2c1f7" providerId="ADAL" clId="{451BC30B-C0F6-4446-834E-7378CC20BE3C}" dt="2021-11-03T00:51:20.822" v="4061" actId="478"/>
          <ac:spMkLst>
            <pc:docMk/>
            <pc:sldMk cId="1749800735" sldId="563"/>
            <ac:spMk id="13" creationId="{ACEC7868-9240-4D30-9B86-70700FB769AF}"/>
          </ac:spMkLst>
        </pc:spChg>
        <pc:spChg chg="add mod">
          <ac:chgData name="Sandra Hilleard" userId="e6164155-d29c-4f9f-ba63-310940a2c1f7" providerId="ADAL" clId="{451BC30B-C0F6-4446-834E-7378CC20BE3C}" dt="2021-11-03T00:59:53.422" v="4104" actId="1076"/>
          <ac:spMkLst>
            <pc:docMk/>
            <pc:sldMk cId="1749800735" sldId="563"/>
            <ac:spMk id="14" creationId="{E8DF5FCC-F347-4DDC-AFA1-E31D8A669AD3}"/>
          </ac:spMkLst>
        </pc:spChg>
        <pc:spChg chg="mod">
          <ac:chgData name="Sandra Hilleard" userId="e6164155-d29c-4f9f-ba63-310940a2c1f7" providerId="ADAL" clId="{451BC30B-C0F6-4446-834E-7378CC20BE3C}" dt="2021-11-03T00:59:42.777" v="4103" actId="27636"/>
          <ac:spMkLst>
            <pc:docMk/>
            <pc:sldMk cId="1749800735" sldId="563"/>
            <ac:spMk id="15" creationId="{EB40BC05-A14E-44AF-A32A-93D2C0687763}"/>
          </ac:spMkLst>
        </pc:spChg>
        <pc:spChg chg="add mod">
          <ac:chgData name="Sandra Hilleard" userId="e6164155-d29c-4f9f-ba63-310940a2c1f7" providerId="ADAL" clId="{451BC30B-C0F6-4446-834E-7378CC20BE3C}" dt="2021-11-03T00:56:13.064" v="4092" actId="1076"/>
          <ac:spMkLst>
            <pc:docMk/>
            <pc:sldMk cId="1749800735" sldId="563"/>
            <ac:spMk id="16" creationId="{0106DF2F-94D1-4BEE-8B6E-CEE3715F9C6A}"/>
          </ac:spMkLst>
        </pc:spChg>
        <pc:picChg chg="add mod modCrop">
          <ac:chgData name="Sandra Hilleard" userId="e6164155-d29c-4f9f-ba63-310940a2c1f7" providerId="ADAL" clId="{451BC30B-C0F6-4446-834E-7378CC20BE3C}" dt="2021-11-03T01:00:24.772" v="4105" actId="14861"/>
          <ac:picMkLst>
            <pc:docMk/>
            <pc:sldMk cId="1749800735" sldId="563"/>
            <ac:picMk id="5" creationId="{C3F8D765-2633-4780-BE3C-3ACF817298DC}"/>
          </ac:picMkLst>
        </pc:picChg>
        <pc:picChg chg="del">
          <ac:chgData name="Sandra Hilleard" userId="e6164155-d29c-4f9f-ba63-310940a2c1f7" providerId="ADAL" clId="{451BC30B-C0F6-4446-834E-7378CC20BE3C}" dt="2021-11-03T00:41:53.204" v="3981" actId="478"/>
          <ac:picMkLst>
            <pc:docMk/>
            <pc:sldMk cId="1749800735" sldId="563"/>
            <ac:picMk id="7" creationId="{6A7E32C6-156E-4BD7-9CE1-CA7991AFB9E3}"/>
          </ac:picMkLst>
        </pc:picChg>
        <pc:picChg chg="add del mod">
          <ac:chgData name="Sandra Hilleard" userId="e6164155-d29c-4f9f-ba63-310940a2c1f7" providerId="ADAL" clId="{451BC30B-C0F6-4446-834E-7378CC20BE3C}" dt="2021-11-03T00:51:17.958" v="4060" actId="478"/>
          <ac:picMkLst>
            <pc:docMk/>
            <pc:sldMk cId="1749800735" sldId="563"/>
            <ac:picMk id="9" creationId="{F64A067B-8B6B-4295-A728-27082B41F477}"/>
          </ac:picMkLst>
        </pc:picChg>
        <pc:picChg chg="add del mod">
          <ac:chgData name="Sandra Hilleard" userId="e6164155-d29c-4f9f-ba63-310940a2c1f7" providerId="ADAL" clId="{451BC30B-C0F6-4446-834E-7378CC20BE3C}" dt="2021-11-03T00:51:20.822" v="4061" actId="478"/>
          <ac:picMkLst>
            <pc:docMk/>
            <pc:sldMk cId="1749800735" sldId="563"/>
            <ac:picMk id="12" creationId="{8754268A-BF34-43C0-9795-1A5AD6EFA3F8}"/>
          </ac:picMkLst>
        </pc:picChg>
      </pc:sldChg>
    </pc:docChg>
  </pc:docChgLst>
  <pc:docChgLst>
    <pc:chgData name="Sandra Hilleard" userId="S::sandra@absinstitute.com.au::e6164155-d29c-4f9f-ba63-310940a2c1f7" providerId="AD" clId="Web-{91FE3733-ED65-49A2-F33C-4AF9AC584A40}"/>
    <pc:docChg chg="modSld">
      <pc:chgData name="Sandra Hilleard" userId="S::sandra@absinstitute.com.au::e6164155-d29c-4f9f-ba63-310940a2c1f7" providerId="AD" clId="Web-{91FE3733-ED65-49A2-F33C-4AF9AC584A40}" dt="2022-09-01T08:22:24.957" v="21" actId="20577"/>
      <pc:docMkLst>
        <pc:docMk/>
      </pc:docMkLst>
      <pc:sldChg chg="modSp">
        <pc:chgData name="Sandra Hilleard" userId="S::sandra@absinstitute.com.au::e6164155-d29c-4f9f-ba63-310940a2c1f7" providerId="AD" clId="Web-{91FE3733-ED65-49A2-F33C-4AF9AC584A40}" dt="2022-09-01T08:20:48.875" v="19" actId="20577"/>
        <pc:sldMkLst>
          <pc:docMk/>
          <pc:sldMk cId="370892384" sldId="456"/>
        </pc:sldMkLst>
        <pc:spChg chg="mod">
          <ac:chgData name="Sandra Hilleard" userId="S::sandra@absinstitute.com.au::e6164155-d29c-4f9f-ba63-310940a2c1f7" providerId="AD" clId="Web-{91FE3733-ED65-49A2-F33C-4AF9AC584A40}" dt="2022-09-01T08:20:48.875" v="19" actId="20577"/>
          <ac:spMkLst>
            <pc:docMk/>
            <pc:sldMk cId="370892384" sldId="456"/>
            <ac:spMk id="15" creationId="{EB40BC05-A14E-44AF-A32A-93D2C0687763}"/>
          </ac:spMkLst>
        </pc:spChg>
      </pc:sldChg>
      <pc:sldChg chg="modSp">
        <pc:chgData name="Sandra Hilleard" userId="S::sandra@absinstitute.com.au::e6164155-d29c-4f9f-ba63-310940a2c1f7" providerId="AD" clId="Web-{91FE3733-ED65-49A2-F33C-4AF9AC584A40}" dt="2022-09-01T08:22:24.957" v="21" actId="20577"/>
        <pc:sldMkLst>
          <pc:docMk/>
          <pc:sldMk cId="3533410226" sldId="551"/>
        </pc:sldMkLst>
        <pc:spChg chg="mod">
          <ac:chgData name="Sandra Hilleard" userId="S::sandra@absinstitute.com.au::e6164155-d29c-4f9f-ba63-310940a2c1f7" providerId="AD" clId="Web-{91FE3733-ED65-49A2-F33C-4AF9AC584A40}" dt="2022-09-01T08:22:24.957" v="21" actId="20577"/>
          <ac:spMkLst>
            <pc:docMk/>
            <pc:sldMk cId="3533410226" sldId="551"/>
            <ac:spMk id="14" creationId="{CE4929DA-AC67-4AF1-BAC0-2306B34353A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6481CA-5135-447E-AC41-8190F89CCDF2}" type="datetimeFigureOut">
              <a:rPr lang="en-US" smtClean="0"/>
              <a:pPr/>
              <a:t>12/14/2023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EB07CB-BA94-43F8-9607-8E7DA04FBFAF}" type="slidenum">
              <a:rPr lang="en-US" smtClean="0"/>
              <a:pPr/>
              <a:t>‹#›</a:t>
            </a:fld>
            <a:endParaRPr lang="en-US"/>
          </a:p>
        </p:txBody>
      </p:sp>
    </p:spTree>
    <p:extLst>
      <p:ext uri="{BB962C8B-B14F-4D97-AF65-F5344CB8AC3E}">
        <p14:creationId xmlns:p14="http://schemas.microsoft.com/office/powerpoint/2010/main" val="253008455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pic>
        <p:nvPicPr>
          <p:cNvPr id="7" name="Content Placeholder 5">
            <a:extLst>
              <a:ext uri="{FF2B5EF4-FFF2-40B4-BE49-F238E27FC236}">
                <a16:creationId xmlns:a16="http://schemas.microsoft.com/office/drawing/2014/main" id="{EF700C91-5A43-46BD-BA9B-6A7DB2CC88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56558"/>
            <a:ext cx="838200" cy="701441"/>
          </a:xfrm>
          <a:prstGeom prst="rect">
            <a:avLst/>
          </a:prstGeom>
          <a:effectLst>
            <a:softEdge rad="88900"/>
          </a:effectLst>
        </p:spPr>
      </p:pic>
    </p:spTree>
    <p:extLst>
      <p:ext uri="{BB962C8B-B14F-4D97-AF65-F5344CB8AC3E}">
        <p14:creationId xmlns:p14="http://schemas.microsoft.com/office/powerpoint/2010/main" val="2450615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484206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675078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AF936-D75D-4A6B-90B7-20EAFE54AB6E}"/>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11D9B780-B7AF-498D-B4DC-9E9AE0EFA1E4}"/>
              </a:ext>
            </a:extLst>
          </p:cNvPr>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4" name="Footer Placeholder 3">
            <a:extLst>
              <a:ext uri="{FF2B5EF4-FFF2-40B4-BE49-F238E27FC236}">
                <a16:creationId xmlns:a16="http://schemas.microsoft.com/office/drawing/2014/main" id="{292DB5A8-8046-4A9E-A9A5-57A5B7E0FAC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AFEAAC-EA3C-4E9D-BC9F-0DD6A842896F}"/>
              </a:ext>
            </a:extLst>
          </p:cNvPr>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494524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101537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470171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1780970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10359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818708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50015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1963771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933603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40000"/>
            <a:lum/>
          </a:blip>
          <a:srcRect/>
          <a:stretch>
            <a:fillRect l="-10000" t="60000" r="-40000" b="-2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2DAD11-134F-45EC-A849-C5C40260D540}" type="datetimeFigureOut">
              <a:rPr lang="en-US" smtClean="0"/>
              <a:pPr/>
              <a:t>12/14/2023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34CD76-C6FD-4B31-A12A-E349607E799D}" type="slidenum">
              <a:rPr lang="en-US" smtClean="0"/>
              <a:pPr/>
              <a:t>‹#›</a:t>
            </a:fld>
            <a:endParaRPr lang="en-US"/>
          </a:p>
        </p:txBody>
      </p:sp>
      <p:pic>
        <p:nvPicPr>
          <p:cNvPr id="7" name="Content Placeholder 5">
            <a:extLst>
              <a:ext uri="{FF2B5EF4-FFF2-40B4-BE49-F238E27FC236}">
                <a16:creationId xmlns:a16="http://schemas.microsoft.com/office/drawing/2014/main" id="{F8369D1D-23EF-4CA9-8505-96123604DF4D}"/>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6156558"/>
            <a:ext cx="838200" cy="701441"/>
          </a:xfrm>
          <a:prstGeom prst="rect">
            <a:avLst/>
          </a:prstGeom>
          <a:effectLst>
            <a:softEdge rad="88900"/>
          </a:effectLst>
        </p:spPr>
      </p:pic>
    </p:spTree>
    <p:extLst>
      <p:ext uri="{BB962C8B-B14F-4D97-AF65-F5344CB8AC3E}">
        <p14:creationId xmlns:p14="http://schemas.microsoft.com/office/powerpoint/2010/main" val="15116737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7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21.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sv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26.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5.svg"/><Relationship Id="rId5" Type="http://schemas.openxmlformats.org/officeDocument/2006/relationships/image" Target="../media/image17.svg"/><Relationship Id="rId15" Type="http://schemas.openxmlformats.org/officeDocument/2006/relationships/image" Target="../media/image29.svg"/><Relationship Id="rId10" Type="http://schemas.openxmlformats.org/officeDocument/2006/relationships/image" Target="../media/image24.png"/><Relationship Id="rId4" Type="http://schemas.openxmlformats.org/officeDocument/2006/relationships/image" Target="../media/image16.png"/><Relationship Id="rId9" Type="http://schemas.openxmlformats.org/officeDocument/2006/relationships/image" Target="../media/image23.svg"/><Relationship Id="rId1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hyperlink" Target="https://biz.libretexts.org/Bookshelves/Accounting/Book:_Financial_Accounting_(OpenStax)/03:_Analyzing_and_Recording_Transactions/3.05:_Use_Journal_Entries_to_Record_Transactions_and_Post_to_T-Accounts" TargetMode="External"/><Relationship Id="rId2" Type="http://schemas.openxmlformats.org/officeDocument/2006/relationships/image" Target="../media/image30.jpeg"/><Relationship Id="rId1" Type="http://schemas.openxmlformats.org/officeDocument/2006/relationships/slideLayout" Target="../slideLayouts/slideLayout4.xml"/><Relationship Id="rId4" Type="http://schemas.openxmlformats.org/officeDocument/2006/relationships/hyperlink" Target="https://creativecommons.org/licenses/by-nc-sa/3.0/"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opentextbc.ca/principlesofaccountingv1openstax/front-matter/preface/" TargetMode="External"/><Relationship Id="rId2" Type="http://schemas.openxmlformats.org/officeDocument/2006/relationships/image" Target="../media/image31.jpg"/><Relationship Id="rId1" Type="http://schemas.openxmlformats.org/officeDocument/2006/relationships/slideLayout" Target="../slideLayouts/slideLayout2.xml"/><Relationship Id="rId4" Type="http://schemas.openxmlformats.org/officeDocument/2006/relationships/hyperlink" Target="https://creativecommons.org/licenses/by-nc-sa/3.0/"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hyperlink" Target="https://www.homeworklib.com/questions/1317910/chart-of-accounts-clgl-assets-111-cash-112" TargetMode="External"/><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hyperlink" Target="https://courses.lumenlearning.com/suny-osintrobus/chapter/basic-accounting-procedures/" TargetMode="External"/><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hyperlink" Target="https://www.fundera.com/business-accounting/free-accounting-software#nchexpress" TargetMode="External"/><Relationship Id="rId3" Type="http://schemas.openxmlformats.org/officeDocument/2006/relationships/hyperlink" Target="https://www.fundera.com/business-accounting/free-accounting-software#zipbooks" TargetMode="External"/><Relationship Id="rId7" Type="http://schemas.openxmlformats.org/officeDocument/2006/relationships/hyperlink" Target="https://www.fundera.com/business-accounting/free-accounting-software#zohoinvoice" TargetMode="External"/><Relationship Id="rId2" Type="http://schemas.openxmlformats.org/officeDocument/2006/relationships/hyperlink" Target="https://www.fundera.com/business-accounting/free-accounting-software#wave" TargetMode="External"/><Relationship Id="rId1" Type="http://schemas.openxmlformats.org/officeDocument/2006/relationships/slideLayout" Target="../slideLayouts/slideLayout4.xml"/><Relationship Id="rId6" Type="http://schemas.openxmlformats.org/officeDocument/2006/relationships/hyperlink" Target="https://www.fundera.com/business-accounting/free-accounting-software#cloudbooks" TargetMode="External"/><Relationship Id="rId5" Type="http://schemas.openxmlformats.org/officeDocument/2006/relationships/hyperlink" Target="https://www.fundera.com/business-accounting/free-accounting-software#gnucash" TargetMode="External"/><Relationship Id="rId10" Type="http://schemas.openxmlformats.org/officeDocument/2006/relationships/hyperlink" Target="https://pixabay.com/en/accounting-bill-billing-finance-57284/" TargetMode="External"/><Relationship Id="rId4" Type="http://schemas.openxmlformats.org/officeDocument/2006/relationships/hyperlink" Target="https://www.pandle.com/" TargetMode="External"/><Relationship Id="rId9"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hyperlink" Target="http://www.azurecurve.co.uk/2012/08/mdgp-2013-feature-of-the-day-reconcile-bank-reconciliation-to-general-ledger/" TargetMode="External"/><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hyperlink" Target="https://creativecommons.org/licenses/by-nc-sa/3.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E9D44-3ADC-44F8-80A1-F62F9E2E7606}"/>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AU" b="1" i="1" dirty="0"/>
              <a:t>Topic Seven – BSBFIN302 </a:t>
            </a:r>
            <a:endParaRPr lang="en-AU" dirty="0"/>
          </a:p>
        </p:txBody>
      </p:sp>
      <p:pic>
        <p:nvPicPr>
          <p:cNvPr id="6" name="Picture 8" descr="Related image">
            <a:extLst>
              <a:ext uri="{FF2B5EF4-FFF2-40B4-BE49-F238E27FC236}">
                <a16:creationId xmlns:a16="http://schemas.microsoft.com/office/drawing/2014/main" id="{4B25984C-5A0D-4B4F-9C4F-7E0F63B994A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606877" y="1825625"/>
            <a:ext cx="3644245" cy="4351338"/>
          </a:xfrm>
          <a:prstGeom prst="rect">
            <a:avLst/>
          </a:prstGeom>
          <a:noFill/>
        </p:spPr>
      </p:pic>
      <p:sp>
        <p:nvSpPr>
          <p:cNvPr id="7" name="Content Placeholder 2">
            <a:extLst>
              <a:ext uri="{FF2B5EF4-FFF2-40B4-BE49-F238E27FC236}">
                <a16:creationId xmlns:a16="http://schemas.microsoft.com/office/drawing/2014/main" id="{60AEC271-2945-4473-8889-E34DD7099230}"/>
              </a:ext>
            </a:extLst>
          </p:cNvPr>
          <p:cNvSpPr txBox="1">
            <a:spLocks/>
          </p:cNvSpPr>
          <p:nvPr/>
        </p:nvSpPr>
        <p:spPr>
          <a:xfrm>
            <a:off x="6172200" y="1825625"/>
            <a:ext cx="541334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t>Maintain Financial Records</a:t>
            </a:r>
            <a:endParaRPr lang="en-AU" dirty="0"/>
          </a:p>
        </p:txBody>
      </p:sp>
    </p:spTree>
    <p:extLst>
      <p:ext uri="{BB962C8B-B14F-4D97-AF65-F5344CB8AC3E}">
        <p14:creationId xmlns:p14="http://schemas.microsoft.com/office/powerpoint/2010/main" val="3653551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0D160-3C95-48E5-BF88-F4533034DF1A}"/>
              </a:ext>
            </a:extLst>
          </p:cNvPr>
          <p:cNvSpPr>
            <a:spLocks noGrp="1"/>
          </p:cNvSpPr>
          <p:nvPr>
            <p:ph type="title"/>
          </p:nvPr>
        </p:nvSpPr>
        <p:spPr>
          <a:xfrm>
            <a:off x="839788" y="457200"/>
            <a:ext cx="3932237" cy="1600200"/>
          </a:xfrm>
        </p:spPr>
        <p:txBody>
          <a:bodyPr anchor="b">
            <a:normAutofit/>
          </a:bodyPr>
          <a:lstStyle/>
          <a:p>
            <a:r>
              <a:rPr lang="en-AU" dirty="0"/>
              <a:t>Unit 1 – </a:t>
            </a:r>
            <a:r>
              <a:rPr lang="en-US" dirty="0"/>
              <a:t>Prepare journals required for posting general ledger</a:t>
            </a:r>
            <a:endParaRPr lang="en-AU" dirty="0"/>
          </a:p>
        </p:txBody>
      </p:sp>
      <p:sp>
        <p:nvSpPr>
          <p:cNvPr id="9" name="Content Placeholder 2">
            <a:extLst>
              <a:ext uri="{FF2B5EF4-FFF2-40B4-BE49-F238E27FC236}">
                <a16:creationId xmlns:a16="http://schemas.microsoft.com/office/drawing/2014/main" id="{4BF878EF-DAA3-4C9F-889A-10A31CA50F80}"/>
              </a:ext>
            </a:extLst>
          </p:cNvPr>
          <p:cNvSpPr>
            <a:spLocks noGrp="1"/>
          </p:cNvSpPr>
          <p:nvPr>
            <p:ph idx="1"/>
          </p:nvPr>
        </p:nvSpPr>
        <p:spPr>
          <a:xfrm>
            <a:off x="5183188" y="987425"/>
            <a:ext cx="6172200" cy="4873625"/>
          </a:xfrm>
        </p:spPr>
        <p:txBody>
          <a:bodyPr>
            <a:normAutofit fontScale="77500" lnSpcReduction="20000"/>
          </a:bodyPr>
          <a:lstStyle/>
          <a:p>
            <a:r>
              <a:rPr lang="en-US" b="1" dirty="0"/>
              <a:t>Daily tasks </a:t>
            </a:r>
            <a:r>
              <a:rPr lang="en-US" dirty="0"/>
              <a:t>(Entering sales and purchases, checking cash register, bank deposit of cash, checking online payments)</a:t>
            </a:r>
          </a:p>
          <a:p>
            <a:r>
              <a:rPr lang="en-US" b="1" dirty="0"/>
              <a:t>Weekly tasks </a:t>
            </a:r>
            <a:r>
              <a:rPr lang="en-US" dirty="0"/>
              <a:t>(Checking accounts receivable, checking bills &amp; payments due)</a:t>
            </a:r>
          </a:p>
          <a:p>
            <a:r>
              <a:rPr lang="en-US" b="1" dirty="0"/>
              <a:t>Fortnightly tasks </a:t>
            </a:r>
            <a:r>
              <a:rPr lang="en-US" dirty="0"/>
              <a:t>(Payroll)</a:t>
            </a:r>
          </a:p>
          <a:p>
            <a:r>
              <a:rPr lang="en-US" b="1" dirty="0"/>
              <a:t>Monthly tasks </a:t>
            </a:r>
            <a:r>
              <a:rPr lang="en-US" dirty="0"/>
              <a:t>(Checking financial performance of business against the projected performance) Plan for savings, investments and/or large bills ahead.</a:t>
            </a:r>
          </a:p>
          <a:p>
            <a:r>
              <a:rPr lang="en-US" b="1" dirty="0"/>
              <a:t>Quarterly tasks </a:t>
            </a:r>
            <a:r>
              <a:rPr lang="en-US" dirty="0"/>
              <a:t>(BAS Statements</a:t>
            </a:r>
            <a:r>
              <a:rPr lang="en-US"/>
              <a:t>, SEA </a:t>
            </a:r>
            <a:r>
              <a:rPr lang="en-US" dirty="0"/>
              <a:t>Statements)</a:t>
            </a:r>
          </a:p>
          <a:p>
            <a:r>
              <a:rPr lang="en-US" b="1" dirty="0"/>
              <a:t>Yearly tasks </a:t>
            </a:r>
            <a:r>
              <a:rPr lang="en-US" dirty="0"/>
              <a:t>(Stock take and Income Tax)</a:t>
            </a:r>
          </a:p>
        </p:txBody>
      </p:sp>
      <p:sp>
        <p:nvSpPr>
          <p:cNvPr id="11" name="Text Placeholder 3">
            <a:extLst>
              <a:ext uri="{FF2B5EF4-FFF2-40B4-BE49-F238E27FC236}">
                <a16:creationId xmlns:a16="http://schemas.microsoft.com/office/drawing/2014/main" id="{EFC4D7EF-5285-4638-9C0B-F6BCF77D650C}"/>
              </a:ext>
            </a:extLst>
          </p:cNvPr>
          <p:cNvSpPr>
            <a:spLocks noGrp="1"/>
          </p:cNvSpPr>
          <p:nvPr>
            <p:ph type="body" sz="half" idx="2"/>
          </p:nvPr>
        </p:nvSpPr>
        <p:spPr>
          <a:xfrm>
            <a:off x="839788" y="2057400"/>
            <a:ext cx="3932237" cy="2816157"/>
          </a:xfrm>
        </p:spPr>
        <p:txBody>
          <a:bodyPr/>
          <a:lstStyle/>
          <a:p>
            <a:r>
              <a:rPr lang="en-US" dirty="0"/>
              <a:t>Recording your financials is not only important to check the financial health of your business it is also a legal requirement for tax purposes.</a:t>
            </a:r>
          </a:p>
          <a:p>
            <a:r>
              <a:rPr lang="en-US" b="1" dirty="0"/>
              <a:t>Make a calendar for yourself with specific dates </a:t>
            </a:r>
            <a:r>
              <a:rPr lang="en-US" dirty="0"/>
              <a:t>to remind you when these things are due!</a:t>
            </a:r>
          </a:p>
          <a:p>
            <a:r>
              <a:rPr lang="en-US" dirty="0"/>
              <a:t>There are deadlines for the tax requirements you need to be aware of! As a business owner you are responsible for paying all taxes including income tax and GST.</a:t>
            </a:r>
          </a:p>
          <a:p>
            <a:endParaRPr lang="en-US" dirty="0"/>
          </a:p>
        </p:txBody>
      </p:sp>
      <p:pic>
        <p:nvPicPr>
          <p:cNvPr id="6" name="Picture 5" descr="Got Paid Chicken">
            <a:extLst>
              <a:ext uri="{FF2B5EF4-FFF2-40B4-BE49-F238E27FC236}">
                <a16:creationId xmlns:a16="http://schemas.microsoft.com/office/drawing/2014/main" id="{13955630-C7FC-4B67-A7DF-5BE4402CA5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6123" y="4762702"/>
            <a:ext cx="2440039" cy="2359565"/>
          </a:xfrm>
          <a:prstGeom prst="rect">
            <a:avLst/>
          </a:prstGeom>
        </p:spPr>
      </p:pic>
    </p:spTree>
    <p:extLst>
      <p:ext uri="{BB962C8B-B14F-4D97-AF65-F5344CB8AC3E}">
        <p14:creationId xmlns:p14="http://schemas.microsoft.com/office/powerpoint/2010/main" val="2011728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395550"/>
            <a:ext cx="9161834" cy="662782"/>
          </a:xfrm>
        </p:spPr>
        <p:txBody>
          <a:bodyPr anchor="ctr">
            <a:normAutofit fontScale="90000"/>
          </a:bodyPr>
          <a:lstStyle/>
          <a:p>
            <a:r>
              <a:rPr lang="en-AU" sz="3100" b="1" dirty="0"/>
              <a:t> </a:t>
            </a:r>
            <a:r>
              <a:rPr lang="en-AU" sz="2800" dirty="0"/>
              <a:t>– </a:t>
            </a:r>
            <a:r>
              <a:rPr lang="en-US" sz="2800" dirty="0"/>
              <a:t>Make a </a:t>
            </a:r>
            <a:r>
              <a:rPr lang="en-US" sz="2800" b="1" dirty="0"/>
              <a:t>list</a:t>
            </a:r>
            <a:r>
              <a:rPr lang="en-US" sz="2800" dirty="0"/>
              <a:t> of the </a:t>
            </a:r>
            <a:r>
              <a:rPr lang="en-US" sz="2800" b="1" dirty="0"/>
              <a:t>designated timelines and guidelines </a:t>
            </a:r>
            <a:r>
              <a:rPr lang="en-US" sz="2800" dirty="0"/>
              <a:t>you would use for maintaining your daily financial records? </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4593442"/>
            <a:ext cx="6579875" cy="14737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47056" y="2182601"/>
            <a:ext cx="2153241" cy="3612112"/>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669739"/>
            <a:ext cx="6579875" cy="292035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dirty="0"/>
          </a:p>
          <a:p>
            <a:r>
              <a:rPr lang="en-US" sz="2400" dirty="0"/>
              <a:t>This will include details of lodging a Business Activity Statement (BAS) if you are planning to register for GST.</a:t>
            </a:r>
          </a:p>
          <a:p>
            <a:r>
              <a:rPr lang="en-US" sz="2400" dirty="0"/>
              <a:t>What is your timeline going to look like?</a:t>
            </a:r>
          </a:p>
          <a:p>
            <a:pPr marL="0" indent="0">
              <a:buNone/>
            </a:pPr>
            <a:r>
              <a:rPr lang="en-US" sz="2400" dirty="0"/>
              <a:t>Imagine someone needs to take over your role, write instructions on what needs to be done and by what date.</a:t>
            </a:r>
            <a:br>
              <a:rPr lang="en-US" sz="2400" dirty="0"/>
            </a:br>
            <a:endParaRPr lang="en-US" sz="2400" dirty="0">
              <a:solidFill>
                <a:schemeClr val="tx1">
                  <a:alpha val="80000"/>
                </a:schemeClr>
              </a:solidFill>
            </a:endParaRPr>
          </a:p>
        </p:txBody>
      </p:sp>
      <p:sp>
        <p:nvSpPr>
          <p:cNvPr id="11" name="TextBox 10">
            <a:extLst>
              <a:ext uri="{FF2B5EF4-FFF2-40B4-BE49-F238E27FC236}">
                <a16:creationId xmlns:a16="http://schemas.microsoft.com/office/drawing/2014/main" id="{1A3EAAA9-1A10-4313-B9E1-57F96949C300}"/>
              </a:ext>
            </a:extLst>
          </p:cNvPr>
          <p:cNvSpPr txBox="1"/>
          <p:nvPr/>
        </p:nvSpPr>
        <p:spPr>
          <a:xfrm>
            <a:off x="2856323" y="2561842"/>
            <a:ext cx="6764756"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
        <p:nvSpPr>
          <p:cNvPr id="12" name="Content Placeholder 4">
            <a:extLst>
              <a:ext uri="{FF2B5EF4-FFF2-40B4-BE49-F238E27FC236}">
                <a16:creationId xmlns:a16="http://schemas.microsoft.com/office/drawing/2014/main" id="{9C7DA77F-8A0C-446F-9FEA-AFA438DC1DC1}"/>
              </a:ext>
            </a:extLst>
          </p:cNvPr>
          <p:cNvSpPr txBox="1">
            <a:spLocks/>
          </p:cNvSpPr>
          <p:nvPr/>
        </p:nvSpPr>
        <p:spPr>
          <a:xfrm>
            <a:off x="761053" y="5680178"/>
            <a:ext cx="9938370" cy="1355095"/>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cs typeface="Calibri"/>
            </a:endParaRPr>
          </a:p>
        </p:txBody>
      </p:sp>
    </p:spTree>
    <p:extLst>
      <p:ext uri="{BB962C8B-B14F-4D97-AF65-F5344CB8AC3E}">
        <p14:creationId xmlns:p14="http://schemas.microsoft.com/office/powerpoint/2010/main" val="1745848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0D160-3C95-48E5-BF88-F4533034DF1A}"/>
              </a:ext>
            </a:extLst>
          </p:cNvPr>
          <p:cNvSpPr>
            <a:spLocks noGrp="1"/>
          </p:cNvSpPr>
          <p:nvPr>
            <p:ph type="title"/>
          </p:nvPr>
        </p:nvSpPr>
        <p:spPr/>
        <p:txBody>
          <a:bodyPr anchor="b">
            <a:normAutofit/>
          </a:bodyPr>
          <a:lstStyle/>
          <a:p>
            <a:r>
              <a:rPr lang="en-AU" dirty="0"/>
              <a:t>Unit 1 – </a:t>
            </a:r>
            <a:r>
              <a:rPr lang="en-US" dirty="0"/>
              <a:t>Prepare journals required for posting general ledger</a:t>
            </a:r>
            <a:endParaRPr lang="en-AU" dirty="0"/>
          </a:p>
        </p:txBody>
      </p:sp>
      <p:sp>
        <p:nvSpPr>
          <p:cNvPr id="11" name="Text Placeholder 3">
            <a:extLst>
              <a:ext uri="{FF2B5EF4-FFF2-40B4-BE49-F238E27FC236}">
                <a16:creationId xmlns:a16="http://schemas.microsoft.com/office/drawing/2014/main" id="{EFC4D7EF-5285-4638-9C0B-F6BCF77D650C}"/>
              </a:ext>
            </a:extLst>
          </p:cNvPr>
          <p:cNvSpPr>
            <a:spLocks noGrp="1"/>
          </p:cNvSpPr>
          <p:nvPr>
            <p:ph type="body" idx="1"/>
          </p:nvPr>
        </p:nvSpPr>
        <p:spPr/>
        <p:txBody>
          <a:bodyPr/>
          <a:lstStyle/>
          <a:p>
            <a:r>
              <a:rPr lang="en-US" dirty="0"/>
              <a:t>Single entry bookkeeping</a:t>
            </a:r>
          </a:p>
        </p:txBody>
      </p:sp>
      <p:sp>
        <p:nvSpPr>
          <p:cNvPr id="10" name="Content Placeholder 9">
            <a:extLst>
              <a:ext uri="{FF2B5EF4-FFF2-40B4-BE49-F238E27FC236}">
                <a16:creationId xmlns:a16="http://schemas.microsoft.com/office/drawing/2014/main" id="{AC75A1C7-9C12-48ED-B4AB-475303A9C07C}"/>
              </a:ext>
            </a:extLst>
          </p:cNvPr>
          <p:cNvSpPr>
            <a:spLocks noGrp="1"/>
          </p:cNvSpPr>
          <p:nvPr>
            <p:ph sz="half" idx="2"/>
          </p:nvPr>
        </p:nvSpPr>
        <p:spPr/>
        <p:txBody>
          <a:bodyPr>
            <a:normAutofit fontScale="55000" lnSpcReduction="20000"/>
          </a:bodyPr>
          <a:lstStyle/>
          <a:p>
            <a:pPr marL="0" indent="0">
              <a:buNone/>
            </a:pPr>
            <a:r>
              <a:rPr lang="en-US" dirty="0"/>
              <a:t>In single-entry bookkeeping, you maintain a cash book in which you record your income and expenses. Start with your existing cash balance for a given period, then add the income you receive and subtract your expenses. After you factor in all these transactions, at the end of the given period, you calculate the cash balance you are left with.</a:t>
            </a:r>
          </a:p>
          <a:p>
            <a:pPr marL="0" indent="0">
              <a:buNone/>
            </a:pPr>
            <a:r>
              <a:rPr lang="en-US" dirty="0"/>
              <a:t>A typical cash book will have the following information:</a:t>
            </a:r>
          </a:p>
          <a:p>
            <a:endParaRPr lang="en-US" dirty="0"/>
          </a:p>
          <a:p>
            <a:r>
              <a:rPr lang="en-US" b="1" dirty="0"/>
              <a:t>Date:</a:t>
            </a:r>
            <a:r>
              <a:rPr lang="en-US" dirty="0"/>
              <a:t> The date on which the transaction takes place</a:t>
            </a:r>
          </a:p>
          <a:p>
            <a:r>
              <a:rPr lang="en-US" b="1" dirty="0"/>
              <a:t>Description:</a:t>
            </a:r>
            <a:r>
              <a:rPr lang="en-US" dirty="0"/>
              <a:t> A brief note on the transaction</a:t>
            </a:r>
          </a:p>
          <a:p>
            <a:r>
              <a:rPr lang="en-US" b="1" dirty="0"/>
              <a:t>Transaction value: </a:t>
            </a:r>
            <a:r>
              <a:rPr lang="en-US" dirty="0"/>
              <a:t>The value can be either incoming (debit) or outgoing (credit)</a:t>
            </a:r>
          </a:p>
          <a:p>
            <a:r>
              <a:rPr lang="en-US" b="1" dirty="0"/>
              <a:t>Balance:</a:t>
            </a:r>
            <a:r>
              <a:rPr lang="en-US" dirty="0"/>
              <a:t> Running total of how much cash you have in hand</a:t>
            </a:r>
            <a:endParaRPr lang="en-AU" dirty="0"/>
          </a:p>
        </p:txBody>
      </p:sp>
      <p:sp>
        <p:nvSpPr>
          <p:cNvPr id="12" name="Text Placeholder 11">
            <a:extLst>
              <a:ext uri="{FF2B5EF4-FFF2-40B4-BE49-F238E27FC236}">
                <a16:creationId xmlns:a16="http://schemas.microsoft.com/office/drawing/2014/main" id="{5F5359A5-6296-4F52-8813-4357962ECFA4}"/>
              </a:ext>
            </a:extLst>
          </p:cNvPr>
          <p:cNvSpPr>
            <a:spLocks noGrp="1"/>
          </p:cNvSpPr>
          <p:nvPr>
            <p:ph type="body" sz="quarter" idx="3"/>
          </p:nvPr>
        </p:nvSpPr>
        <p:spPr/>
        <p:txBody>
          <a:bodyPr/>
          <a:lstStyle/>
          <a:p>
            <a:r>
              <a:rPr lang="en-US" dirty="0"/>
              <a:t>Double entry bookkeeping</a:t>
            </a:r>
            <a:endParaRPr lang="en-AU" dirty="0"/>
          </a:p>
        </p:txBody>
      </p:sp>
      <p:sp>
        <p:nvSpPr>
          <p:cNvPr id="13" name="Content Placeholder 12">
            <a:extLst>
              <a:ext uri="{FF2B5EF4-FFF2-40B4-BE49-F238E27FC236}">
                <a16:creationId xmlns:a16="http://schemas.microsoft.com/office/drawing/2014/main" id="{48509545-84D3-4A1D-A046-18136ECB0A87}"/>
              </a:ext>
            </a:extLst>
          </p:cNvPr>
          <p:cNvSpPr>
            <a:spLocks noGrp="1"/>
          </p:cNvSpPr>
          <p:nvPr>
            <p:ph sz="quarter" idx="4"/>
          </p:nvPr>
        </p:nvSpPr>
        <p:spPr/>
        <p:txBody>
          <a:bodyPr>
            <a:normAutofit fontScale="55000" lnSpcReduction="20000"/>
          </a:bodyPr>
          <a:lstStyle/>
          <a:p>
            <a:pPr marL="0" indent="0">
              <a:buNone/>
            </a:pPr>
            <a:r>
              <a:rPr lang="en-US" dirty="0"/>
              <a:t>The double-entry system starts with a journal, followed by a ledger, a trial balance, and finally financial statements. </a:t>
            </a:r>
          </a:p>
          <a:p>
            <a:endParaRPr lang="en-US" dirty="0"/>
          </a:p>
          <a:p>
            <a:r>
              <a:rPr lang="en-US" b="1" dirty="0"/>
              <a:t>Journal: </a:t>
            </a:r>
            <a:r>
              <a:rPr lang="en-US" dirty="0"/>
              <a:t>This is an accounting book where the transactions are recorded sequentially, in chronological order. It need not be balanced.</a:t>
            </a:r>
          </a:p>
          <a:p>
            <a:r>
              <a:rPr lang="en-US" b="1" dirty="0"/>
              <a:t>Ledger: </a:t>
            </a:r>
            <a:r>
              <a:rPr lang="en-US" dirty="0"/>
              <a:t>This is a book of final entries where the transactions are divided and recorded in </a:t>
            </a:r>
            <a:r>
              <a:rPr lang="en-US" i="1" dirty="0"/>
              <a:t>separate accounts</a:t>
            </a:r>
            <a:r>
              <a:rPr lang="en-US" dirty="0"/>
              <a:t>. It must be balanced.</a:t>
            </a:r>
          </a:p>
          <a:p>
            <a:r>
              <a:rPr lang="en-US" b="1" dirty="0"/>
              <a:t>Trial balance</a:t>
            </a:r>
            <a:r>
              <a:rPr lang="en-US" dirty="0"/>
              <a:t>: This is a bookkeeping worksheet that reflects the credit and debit balance of all ledger accounts. One of the important features of the trial balance is that it maintains the arithmetic accuracy of transactions.</a:t>
            </a:r>
          </a:p>
          <a:p>
            <a:r>
              <a:rPr lang="en-US" b="1" dirty="0"/>
              <a:t>Financial statements: </a:t>
            </a:r>
            <a:r>
              <a:rPr lang="en-US" dirty="0"/>
              <a:t>These are a collection of summary-level reports that reflect the </a:t>
            </a:r>
            <a:r>
              <a:rPr lang="en-US" dirty="0" err="1"/>
              <a:t>organisation’s</a:t>
            </a:r>
            <a:r>
              <a:rPr lang="en-US" dirty="0"/>
              <a:t> financial results, position, and cash flow.</a:t>
            </a:r>
          </a:p>
          <a:p>
            <a:pPr marL="0" indent="0">
              <a:buNone/>
            </a:pPr>
            <a:endParaRPr lang="en-AU" dirty="0"/>
          </a:p>
        </p:txBody>
      </p:sp>
    </p:spTree>
    <p:extLst>
      <p:ext uri="{BB962C8B-B14F-4D97-AF65-F5344CB8AC3E}">
        <p14:creationId xmlns:p14="http://schemas.microsoft.com/office/powerpoint/2010/main" val="3719012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0D160-3C95-48E5-BF88-F4533034DF1A}"/>
              </a:ext>
            </a:extLst>
          </p:cNvPr>
          <p:cNvSpPr>
            <a:spLocks noGrp="1"/>
          </p:cNvSpPr>
          <p:nvPr>
            <p:ph type="title"/>
          </p:nvPr>
        </p:nvSpPr>
        <p:spPr/>
        <p:txBody>
          <a:bodyPr anchor="b">
            <a:normAutofit/>
          </a:bodyPr>
          <a:lstStyle/>
          <a:p>
            <a:r>
              <a:rPr lang="en-AU" dirty="0"/>
              <a:t>Unit 1 – </a:t>
            </a:r>
            <a:r>
              <a:rPr lang="en-US" dirty="0"/>
              <a:t>Prepare journals required for posting general ledger</a:t>
            </a:r>
            <a:endParaRPr lang="en-AU" dirty="0"/>
          </a:p>
        </p:txBody>
      </p:sp>
      <p:sp>
        <p:nvSpPr>
          <p:cNvPr id="11" name="Text Placeholder 3">
            <a:extLst>
              <a:ext uri="{FF2B5EF4-FFF2-40B4-BE49-F238E27FC236}">
                <a16:creationId xmlns:a16="http://schemas.microsoft.com/office/drawing/2014/main" id="{EFC4D7EF-5285-4638-9C0B-F6BCF77D650C}"/>
              </a:ext>
            </a:extLst>
          </p:cNvPr>
          <p:cNvSpPr>
            <a:spLocks noGrp="1"/>
          </p:cNvSpPr>
          <p:nvPr>
            <p:ph type="body" idx="1"/>
          </p:nvPr>
        </p:nvSpPr>
        <p:spPr>
          <a:xfrm>
            <a:off x="839788" y="1304094"/>
            <a:ext cx="5157787" cy="823912"/>
          </a:xfrm>
        </p:spPr>
        <p:txBody>
          <a:bodyPr/>
          <a:lstStyle/>
          <a:p>
            <a:r>
              <a:rPr lang="en-US" dirty="0"/>
              <a:t>Single entry bookkeeping</a:t>
            </a:r>
          </a:p>
        </p:txBody>
      </p:sp>
      <p:sp>
        <p:nvSpPr>
          <p:cNvPr id="10" name="Content Placeholder 9">
            <a:extLst>
              <a:ext uri="{FF2B5EF4-FFF2-40B4-BE49-F238E27FC236}">
                <a16:creationId xmlns:a16="http://schemas.microsoft.com/office/drawing/2014/main" id="{AC75A1C7-9C12-48ED-B4AB-475303A9C07C}"/>
              </a:ext>
            </a:extLst>
          </p:cNvPr>
          <p:cNvSpPr>
            <a:spLocks noGrp="1"/>
          </p:cNvSpPr>
          <p:nvPr>
            <p:ph sz="half" idx="2"/>
          </p:nvPr>
        </p:nvSpPr>
        <p:spPr>
          <a:xfrm>
            <a:off x="839789" y="2128006"/>
            <a:ext cx="3430554" cy="4729994"/>
          </a:xfrm>
          <a:solidFill>
            <a:schemeClr val="accent6">
              <a:lumMod val="40000"/>
              <a:lumOff val="60000"/>
            </a:schemeClr>
          </a:solidFill>
        </p:spPr>
        <p:txBody>
          <a:bodyPr tIns="108000">
            <a:noAutofit/>
          </a:bodyPr>
          <a:lstStyle/>
          <a:p>
            <a:pPr marL="0" indent="0">
              <a:buNone/>
            </a:pPr>
            <a:r>
              <a:rPr lang="en-US" sz="1700" dirty="0"/>
              <a:t>In single-entry bookkeeping advantages are:</a:t>
            </a:r>
          </a:p>
          <a:p>
            <a:pPr algn="l" fontAlgn="base">
              <a:buFont typeface="+mj-lt"/>
              <a:buAutoNum type="arabicPeriod"/>
            </a:pPr>
            <a:r>
              <a:rPr lang="en-US" sz="1700" b="1" i="0" dirty="0">
                <a:effectLst/>
              </a:rPr>
              <a:t>Simple method</a:t>
            </a:r>
            <a:r>
              <a:rPr lang="en-US" sz="1700" b="0" i="0" dirty="0">
                <a:effectLst/>
              </a:rPr>
              <a:t>: Easy to apply and understand.</a:t>
            </a:r>
          </a:p>
          <a:p>
            <a:pPr algn="l" fontAlgn="base">
              <a:buFont typeface="+mj-lt"/>
              <a:buAutoNum type="arabicPeriod"/>
            </a:pPr>
            <a:r>
              <a:rPr lang="en-US" sz="1700" b="1" i="0" dirty="0">
                <a:effectLst/>
              </a:rPr>
              <a:t>Accounts ar</a:t>
            </a:r>
            <a:r>
              <a:rPr lang="en-US" sz="1700" b="1" dirty="0"/>
              <a:t>e not separated</a:t>
            </a:r>
            <a:r>
              <a:rPr lang="en-US" sz="1700" b="0" i="0" dirty="0">
                <a:effectLst/>
              </a:rPr>
              <a:t>: Generally, there is nothing more than income and expenses, which saves time. However, determining how much was spent on Marketing or Advertising is not easy and requires extra effort.</a:t>
            </a:r>
          </a:p>
          <a:p>
            <a:pPr algn="l" fontAlgn="base">
              <a:buFont typeface="+mj-lt"/>
              <a:buAutoNum type="arabicPeriod"/>
            </a:pPr>
            <a:r>
              <a:rPr lang="en-US" sz="1700" b="1" i="0" dirty="0">
                <a:effectLst/>
              </a:rPr>
              <a:t>Practical only for Micro-Businesses</a:t>
            </a:r>
            <a:r>
              <a:rPr lang="en-US" sz="1700" b="0" i="0" dirty="0">
                <a:effectLst/>
              </a:rPr>
              <a:t>: If you offer, several ways for customers to pay, single entry quickly becomes confusing and difficult to check.</a:t>
            </a:r>
          </a:p>
          <a:p>
            <a:pPr marL="0" indent="0">
              <a:buNone/>
            </a:pPr>
            <a:endParaRPr lang="en-AU" sz="1700" dirty="0"/>
          </a:p>
        </p:txBody>
      </p:sp>
      <p:sp>
        <p:nvSpPr>
          <p:cNvPr id="12" name="Text Placeholder 11">
            <a:extLst>
              <a:ext uri="{FF2B5EF4-FFF2-40B4-BE49-F238E27FC236}">
                <a16:creationId xmlns:a16="http://schemas.microsoft.com/office/drawing/2014/main" id="{5F5359A5-6296-4F52-8813-4357962ECFA4}"/>
              </a:ext>
            </a:extLst>
          </p:cNvPr>
          <p:cNvSpPr>
            <a:spLocks noGrp="1"/>
          </p:cNvSpPr>
          <p:nvPr>
            <p:ph type="body" sz="quarter" idx="3"/>
          </p:nvPr>
        </p:nvSpPr>
        <p:spPr>
          <a:xfrm>
            <a:off x="4647415" y="1344996"/>
            <a:ext cx="5183188" cy="823912"/>
          </a:xfrm>
        </p:spPr>
        <p:txBody>
          <a:bodyPr/>
          <a:lstStyle/>
          <a:p>
            <a:r>
              <a:rPr lang="en-US" dirty="0"/>
              <a:t>Double entry bookkeeping</a:t>
            </a:r>
            <a:endParaRPr lang="en-AU" dirty="0"/>
          </a:p>
        </p:txBody>
      </p:sp>
      <p:sp>
        <p:nvSpPr>
          <p:cNvPr id="13" name="Content Placeholder 12">
            <a:extLst>
              <a:ext uri="{FF2B5EF4-FFF2-40B4-BE49-F238E27FC236}">
                <a16:creationId xmlns:a16="http://schemas.microsoft.com/office/drawing/2014/main" id="{48509545-84D3-4A1D-A046-18136ECB0A87}"/>
              </a:ext>
            </a:extLst>
          </p:cNvPr>
          <p:cNvSpPr>
            <a:spLocks noGrp="1"/>
          </p:cNvSpPr>
          <p:nvPr>
            <p:ph sz="quarter" idx="4"/>
          </p:nvPr>
        </p:nvSpPr>
        <p:spPr>
          <a:xfrm>
            <a:off x="4647415" y="2128006"/>
            <a:ext cx="6707974" cy="4729994"/>
          </a:xfrm>
          <a:solidFill>
            <a:schemeClr val="accent6">
              <a:lumMod val="40000"/>
              <a:lumOff val="60000"/>
            </a:schemeClr>
          </a:solidFill>
        </p:spPr>
        <p:txBody>
          <a:bodyPr tIns="108000">
            <a:normAutofit fontScale="25000" lnSpcReduction="20000"/>
          </a:bodyPr>
          <a:lstStyle/>
          <a:p>
            <a:pPr marL="0" indent="0" algn="l" fontAlgn="base">
              <a:buNone/>
            </a:pPr>
            <a:r>
              <a:rPr lang="en-US" sz="6800" b="0" i="0" dirty="0">
                <a:solidFill>
                  <a:srgbClr val="333333"/>
                </a:solidFill>
                <a:effectLst/>
              </a:rPr>
              <a:t>The double-entry system has several advantages over the single-entry system:</a:t>
            </a:r>
          </a:p>
          <a:p>
            <a:pPr algn="l" fontAlgn="base">
              <a:buFont typeface="+mj-lt"/>
              <a:buAutoNum type="arabicPeriod"/>
            </a:pPr>
            <a:r>
              <a:rPr lang="en-US" sz="6800" b="1" i="0" dirty="0">
                <a:solidFill>
                  <a:srgbClr val="333333"/>
                </a:solidFill>
                <a:effectLst/>
              </a:rPr>
              <a:t>Recording method</a:t>
            </a:r>
            <a:r>
              <a:rPr lang="en-US" sz="6800" b="0" i="0" dirty="0">
                <a:solidFill>
                  <a:srgbClr val="333333"/>
                </a:solidFill>
                <a:effectLst/>
              </a:rPr>
              <a:t>: Single-entry bookkeeping gives a one-sided picture of transactions recorded in the cash register. In double entry, changes due to one transaction are reflected in at least two accounts. The double-entry system is preferred by investors, banks and buyers because it gives them a more complete financial picture of an organization.</a:t>
            </a:r>
          </a:p>
          <a:p>
            <a:pPr algn="l" fontAlgn="base">
              <a:buFont typeface="+mj-lt"/>
              <a:buAutoNum type="arabicPeriod"/>
            </a:pPr>
            <a:r>
              <a:rPr lang="en-US" sz="6800" b="1" i="0" dirty="0">
                <a:solidFill>
                  <a:srgbClr val="333333"/>
                </a:solidFill>
                <a:effectLst/>
              </a:rPr>
              <a:t>Error detection</a:t>
            </a:r>
            <a:r>
              <a:rPr lang="en-US" sz="6800" b="0" i="0" dirty="0">
                <a:solidFill>
                  <a:srgbClr val="333333"/>
                </a:solidFill>
                <a:effectLst/>
              </a:rPr>
              <a:t>: In double entry, debits and credits must always be the same. If that is not the case, then there is an error. This makes it easy to spot errors and ensure that they are not carried forward to other journals and financial statements. In single entry, there is no method for error correction or detection.</a:t>
            </a:r>
          </a:p>
          <a:p>
            <a:pPr algn="l" fontAlgn="base">
              <a:buFont typeface="+mj-lt"/>
              <a:buAutoNum type="arabicPeriod"/>
            </a:pPr>
            <a:r>
              <a:rPr lang="en-US" sz="6800" b="1" i="0" dirty="0">
                <a:solidFill>
                  <a:srgbClr val="333333"/>
                </a:solidFill>
                <a:effectLst/>
              </a:rPr>
              <a:t>Company size</a:t>
            </a:r>
            <a:r>
              <a:rPr lang="en-US" sz="6800" b="0" i="0" dirty="0">
                <a:solidFill>
                  <a:srgbClr val="333333"/>
                </a:solidFill>
                <a:effectLst/>
              </a:rPr>
              <a:t>: The single-entry system is only appropriate for small enterprises, whereas the double-entry system can be used by all sizes of businesses, including large ones.</a:t>
            </a:r>
          </a:p>
          <a:p>
            <a:pPr algn="l" fontAlgn="base">
              <a:buFont typeface="+mj-lt"/>
              <a:buAutoNum type="arabicPeriod"/>
            </a:pPr>
            <a:r>
              <a:rPr lang="en-US" sz="6800" b="1" i="0" dirty="0">
                <a:solidFill>
                  <a:srgbClr val="333333"/>
                </a:solidFill>
                <a:effectLst/>
              </a:rPr>
              <a:t>Preparation of financial statements</a:t>
            </a:r>
            <a:r>
              <a:rPr lang="en-US" sz="6800" b="0" i="0" dirty="0">
                <a:solidFill>
                  <a:srgbClr val="333333"/>
                </a:solidFill>
                <a:effectLst/>
              </a:rPr>
              <a:t>: The information recorded in a single-entry system isn’t adequate for financial reporting or preparing profit and loss statements. Bigger organizations rely on these reports to track their performance, so they need the extra information captured by double-entry accounting.</a:t>
            </a:r>
          </a:p>
          <a:p>
            <a:pPr marL="0" indent="0">
              <a:buNone/>
            </a:pPr>
            <a:endParaRPr lang="en-AU" dirty="0"/>
          </a:p>
        </p:txBody>
      </p:sp>
    </p:spTree>
    <p:extLst>
      <p:ext uri="{BB962C8B-B14F-4D97-AF65-F5344CB8AC3E}">
        <p14:creationId xmlns:p14="http://schemas.microsoft.com/office/powerpoint/2010/main" val="26638122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812727"/>
            <a:ext cx="9161834" cy="662782"/>
          </a:xfrm>
        </p:spPr>
        <p:txBody>
          <a:bodyPr anchor="ctr">
            <a:normAutofit fontScale="90000"/>
          </a:bodyPr>
          <a:lstStyle/>
          <a:p>
            <a:r>
              <a:rPr lang="en-AU" sz="2800" dirty="0"/>
              <a:t>– </a:t>
            </a:r>
            <a:r>
              <a:rPr lang="en-US" sz="2800" dirty="0"/>
              <a:t>Confirm  if  you  will  be  using  single  or  double  entry  bookkeeping  and  why  you  made  your choice? </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838200" y="6009186"/>
            <a:ext cx="9938370" cy="662782"/>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cs typeface="Calibri"/>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264157"/>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383045"/>
            <a:ext cx="6583067" cy="39575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Single or Double entry bookkeeping</a:t>
            </a:r>
            <a:endParaRPr lang="en-US" sz="2000" dirty="0"/>
          </a:p>
          <a:p>
            <a:r>
              <a:rPr lang="en-US" sz="2000" dirty="0">
                <a:solidFill>
                  <a:schemeClr val="tx1">
                    <a:alpha val="80000"/>
                  </a:schemeClr>
                </a:solidFill>
                <a:latin typeface="Arial" panose="020B0604020202020204" pitchFamily="34" charset="0"/>
                <a:cs typeface="Arial" panose="020B0604020202020204" pitchFamily="34" charset="0"/>
              </a:rPr>
              <a:t>Why did you make that choice?</a:t>
            </a: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1671679"/>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Tree>
    <p:extLst>
      <p:ext uri="{BB962C8B-B14F-4D97-AF65-F5344CB8AC3E}">
        <p14:creationId xmlns:p14="http://schemas.microsoft.com/office/powerpoint/2010/main" val="2447606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0D160-3C95-48E5-BF88-F4533034DF1A}"/>
              </a:ext>
            </a:extLst>
          </p:cNvPr>
          <p:cNvSpPr>
            <a:spLocks noGrp="1"/>
          </p:cNvSpPr>
          <p:nvPr>
            <p:ph type="title"/>
          </p:nvPr>
        </p:nvSpPr>
        <p:spPr/>
        <p:txBody>
          <a:bodyPr anchor="b">
            <a:normAutofit/>
          </a:bodyPr>
          <a:lstStyle/>
          <a:p>
            <a:r>
              <a:rPr lang="en-AU" dirty="0"/>
              <a:t>Unit 1 – </a:t>
            </a:r>
            <a:r>
              <a:rPr lang="en-US" dirty="0"/>
              <a:t>Prepare journals required for posting general ledger</a:t>
            </a:r>
            <a:endParaRPr lang="en-AU" dirty="0"/>
          </a:p>
        </p:txBody>
      </p:sp>
      <p:sp>
        <p:nvSpPr>
          <p:cNvPr id="11" name="Text Placeholder 3">
            <a:extLst>
              <a:ext uri="{FF2B5EF4-FFF2-40B4-BE49-F238E27FC236}">
                <a16:creationId xmlns:a16="http://schemas.microsoft.com/office/drawing/2014/main" id="{EFC4D7EF-5285-4638-9C0B-F6BCF77D650C}"/>
              </a:ext>
            </a:extLst>
          </p:cNvPr>
          <p:cNvSpPr>
            <a:spLocks noGrp="1"/>
          </p:cNvSpPr>
          <p:nvPr>
            <p:ph type="body" idx="1"/>
          </p:nvPr>
        </p:nvSpPr>
        <p:spPr/>
        <p:txBody>
          <a:bodyPr/>
          <a:lstStyle/>
          <a:p>
            <a:r>
              <a:rPr lang="en-US" dirty="0"/>
              <a:t>Cash accounting </a:t>
            </a:r>
          </a:p>
        </p:txBody>
      </p:sp>
      <p:sp>
        <p:nvSpPr>
          <p:cNvPr id="10" name="Content Placeholder 9">
            <a:extLst>
              <a:ext uri="{FF2B5EF4-FFF2-40B4-BE49-F238E27FC236}">
                <a16:creationId xmlns:a16="http://schemas.microsoft.com/office/drawing/2014/main" id="{AC75A1C7-9C12-48ED-B4AB-475303A9C07C}"/>
              </a:ext>
            </a:extLst>
          </p:cNvPr>
          <p:cNvSpPr>
            <a:spLocks noGrp="1"/>
          </p:cNvSpPr>
          <p:nvPr>
            <p:ph sz="half" idx="2"/>
          </p:nvPr>
        </p:nvSpPr>
        <p:spPr/>
        <p:txBody>
          <a:bodyPr>
            <a:normAutofit fontScale="55000" lnSpcReduction="20000"/>
          </a:bodyPr>
          <a:lstStyle/>
          <a:p>
            <a:pPr marL="0" indent="0">
              <a:buNone/>
            </a:pPr>
            <a:r>
              <a:rPr lang="en-US" b="0" i="0" dirty="0">
                <a:solidFill>
                  <a:srgbClr val="202124"/>
                </a:solidFill>
                <a:effectLst/>
                <a:latin typeface="arial" panose="020B0604020202020204" pitchFamily="34" charset="0"/>
              </a:rPr>
              <a:t>Cash accounting records revenue when money is received and expenses when money is paid out. </a:t>
            </a:r>
          </a:p>
          <a:p>
            <a:pPr marL="0" indent="0" algn="l">
              <a:buNone/>
            </a:pPr>
            <a:r>
              <a:rPr lang="en-US" b="0" i="0" dirty="0">
                <a:solidFill>
                  <a:srgbClr val="333333"/>
                </a:solidFill>
                <a:effectLst/>
                <a:latin typeface="Open Sans" panose="020B0606030504020204" pitchFamily="34" charset="0"/>
              </a:rPr>
              <a:t>Cash accounting:</a:t>
            </a:r>
          </a:p>
          <a:p>
            <a:pPr algn="l">
              <a:buFont typeface="Arial" panose="020B0604020202020204" pitchFamily="34" charset="0"/>
              <a:buChar char="•"/>
            </a:pPr>
            <a:r>
              <a:rPr lang="en-US" b="0" i="0" dirty="0">
                <a:solidFill>
                  <a:srgbClr val="333333"/>
                </a:solidFill>
                <a:effectLst/>
                <a:latin typeface="Open Sans" panose="020B0606030504020204" pitchFamily="34" charset="0"/>
              </a:rPr>
              <a:t>is a simple system that keeps track of your business cash flow</a:t>
            </a:r>
          </a:p>
          <a:p>
            <a:pPr algn="l">
              <a:buFont typeface="Arial" panose="020B0604020202020204" pitchFamily="34" charset="0"/>
              <a:buChar char="•"/>
            </a:pPr>
            <a:r>
              <a:rPr lang="en-US" b="0" i="0" dirty="0">
                <a:solidFill>
                  <a:srgbClr val="333333"/>
                </a:solidFill>
                <a:effectLst/>
                <a:latin typeface="Open Sans" panose="020B0606030504020204" pitchFamily="34" charset="0"/>
              </a:rPr>
              <a:t>suits smaller businesses if you mostly have cash transactions (for example, a hairdresser or grocery store)</a:t>
            </a:r>
          </a:p>
          <a:p>
            <a:pPr algn="l">
              <a:buFont typeface="Arial" panose="020B0604020202020204" pitchFamily="34" charset="0"/>
              <a:buChar char="•"/>
            </a:pPr>
            <a:r>
              <a:rPr lang="en-US" b="0" i="0" dirty="0">
                <a:solidFill>
                  <a:srgbClr val="333333"/>
                </a:solidFill>
                <a:effectLst/>
                <a:latin typeface="Open Sans" panose="020B0606030504020204" pitchFamily="34" charset="0"/>
              </a:rPr>
              <a:t>gives you a picture of how much money you have in your till and your bank accounts.</a:t>
            </a:r>
          </a:p>
          <a:p>
            <a:pPr algn="l"/>
            <a:r>
              <a:rPr lang="en-US" b="0" i="0" dirty="0">
                <a:solidFill>
                  <a:srgbClr val="333333"/>
                </a:solidFill>
                <a:effectLst/>
                <a:latin typeface="Open Sans" panose="020B0606030504020204" pitchFamily="34" charset="0"/>
              </a:rPr>
              <a:t>However, it doesn't show money that is owed to you or money you owe to others.</a:t>
            </a:r>
          </a:p>
          <a:p>
            <a:pPr marL="0" indent="0">
              <a:buNone/>
            </a:pPr>
            <a:endParaRPr lang="en-AU" dirty="0"/>
          </a:p>
        </p:txBody>
      </p:sp>
      <p:sp>
        <p:nvSpPr>
          <p:cNvPr id="12" name="Text Placeholder 11">
            <a:extLst>
              <a:ext uri="{FF2B5EF4-FFF2-40B4-BE49-F238E27FC236}">
                <a16:creationId xmlns:a16="http://schemas.microsoft.com/office/drawing/2014/main" id="{5F5359A5-6296-4F52-8813-4357962ECFA4}"/>
              </a:ext>
            </a:extLst>
          </p:cNvPr>
          <p:cNvSpPr>
            <a:spLocks noGrp="1"/>
          </p:cNvSpPr>
          <p:nvPr>
            <p:ph type="body" sz="quarter" idx="3"/>
          </p:nvPr>
        </p:nvSpPr>
        <p:spPr/>
        <p:txBody>
          <a:bodyPr/>
          <a:lstStyle/>
          <a:p>
            <a:r>
              <a:rPr lang="en-US" dirty="0"/>
              <a:t>Accrual accounting</a:t>
            </a:r>
            <a:endParaRPr lang="en-AU" dirty="0"/>
          </a:p>
        </p:txBody>
      </p:sp>
      <p:sp>
        <p:nvSpPr>
          <p:cNvPr id="13" name="Content Placeholder 12">
            <a:extLst>
              <a:ext uri="{FF2B5EF4-FFF2-40B4-BE49-F238E27FC236}">
                <a16:creationId xmlns:a16="http://schemas.microsoft.com/office/drawing/2014/main" id="{48509545-84D3-4A1D-A046-18136ECB0A87}"/>
              </a:ext>
            </a:extLst>
          </p:cNvPr>
          <p:cNvSpPr>
            <a:spLocks noGrp="1"/>
          </p:cNvSpPr>
          <p:nvPr>
            <p:ph sz="quarter" idx="4"/>
          </p:nvPr>
        </p:nvSpPr>
        <p:spPr/>
        <p:txBody>
          <a:bodyPr>
            <a:normAutofit fontScale="55000" lnSpcReduction="20000"/>
          </a:bodyPr>
          <a:lstStyle/>
          <a:p>
            <a:pPr marL="0" indent="0">
              <a:buNone/>
            </a:pPr>
            <a:r>
              <a:rPr lang="en-US" b="0" i="0" dirty="0">
                <a:solidFill>
                  <a:srgbClr val="202124"/>
                </a:solidFill>
                <a:effectLst/>
                <a:latin typeface="arial" panose="020B0604020202020204" pitchFamily="34" charset="0"/>
              </a:rPr>
              <a:t>Accrual accounting records revenue when it is earned and expenses when they are incurred.</a:t>
            </a:r>
          </a:p>
          <a:p>
            <a:pPr marL="0" indent="0" algn="l">
              <a:buNone/>
            </a:pPr>
            <a:r>
              <a:rPr lang="en-US" b="0" i="0" dirty="0">
                <a:solidFill>
                  <a:srgbClr val="333333"/>
                </a:solidFill>
                <a:effectLst/>
                <a:latin typeface="Open Sans" panose="020B0606030504020204" pitchFamily="34" charset="0"/>
              </a:rPr>
              <a:t>Accrual accounting:</a:t>
            </a:r>
          </a:p>
          <a:p>
            <a:pPr algn="l">
              <a:buFont typeface="Arial" panose="020B0604020202020204" pitchFamily="34" charset="0"/>
              <a:buChar char="•"/>
            </a:pPr>
            <a:r>
              <a:rPr lang="en-US" b="0" i="0" dirty="0">
                <a:solidFill>
                  <a:srgbClr val="333333"/>
                </a:solidFill>
                <a:effectLst/>
                <a:latin typeface="Open Sans" panose="020B0606030504020204" pitchFamily="34" charset="0"/>
              </a:rPr>
              <a:t>is more complicated than cash accounting</a:t>
            </a:r>
          </a:p>
          <a:p>
            <a:pPr algn="l">
              <a:buFont typeface="Arial" panose="020B0604020202020204" pitchFamily="34" charset="0"/>
              <a:buChar char="•"/>
            </a:pPr>
            <a:r>
              <a:rPr lang="en-US" b="0" i="0" dirty="0">
                <a:solidFill>
                  <a:srgbClr val="333333"/>
                </a:solidFill>
                <a:effectLst/>
                <a:latin typeface="Open Sans" panose="020B0606030504020204" pitchFamily="34" charset="0"/>
              </a:rPr>
              <a:t>suits businesses that don't get paid straight away (for example, architects who provide a service then invoice for it later)</a:t>
            </a:r>
          </a:p>
          <a:p>
            <a:pPr algn="l">
              <a:buFont typeface="Arial" panose="020B0604020202020204" pitchFamily="34" charset="0"/>
              <a:buChar char="•"/>
            </a:pPr>
            <a:r>
              <a:rPr lang="en-US" b="0" i="0" dirty="0">
                <a:solidFill>
                  <a:srgbClr val="333333"/>
                </a:solidFill>
                <a:effectLst/>
                <a:latin typeface="Open Sans" panose="020B0606030504020204" pitchFamily="34" charset="0"/>
              </a:rPr>
              <a:t>tracks your true financial position by showing money owed to you and money you owe others</a:t>
            </a:r>
          </a:p>
          <a:p>
            <a:pPr algn="l">
              <a:buFont typeface="Arial" panose="020B0604020202020204" pitchFamily="34" charset="0"/>
              <a:buChar char="•"/>
            </a:pPr>
            <a:r>
              <a:rPr lang="en-US" b="0" i="0" dirty="0">
                <a:solidFill>
                  <a:srgbClr val="333333"/>
                </a:solidFill>
                <a:effectLst/>
                <a:latin typeface="Open Sans" panose="020B0606030504020204" pitchFamily="34" charset="0"/>
              </a:rPr>
              <a:t>is helpful if you deal with lots of contracts or large amounts of money.</a:t>
            </a:r>
          </a:p>
          <a:p>
            <a:pPr algn="l"/>
            <a:r>
              <a:rPr lang="en-US" b="0" i="0" dirty="0">
                <a:solidFill>
                  <a:srgbClr val="333333"/>
                </a:solidFill>
                <a:effectLst/>
                <a:latin typeface="Open Sans" panose="020B0606030504020204" pitchFamily="34" charset="0"/>
              </a:rPr>
              <a:t>Accrual accounting is more complicated than cash accounting so you'll need an in-depth understanding of bookkeeping methods or a professional to help you out.</a:t>
            </a:r>
          </a:p>
          <a:p>
            <a:pPr marL="0" indent="0">
              <a:buNone/>
            </a:pPr>
            <a:endParaRPr lang="en-AU" dirty="0"/>
          </a:p>
        </p:txBody>
      </p:sp>
      <p:grpSp>
        <p:nvGrpSpPr>
          <p:cNvPr id="7" name="Group 6">
            <a:extLst>
              <a:ext uri="{FF2B5EF4-FFF2-40B4-BE49-F238E27FC236}">
                <a16:creationId xmlns:a16="http://schemas.microsoft.com/office/drawing/2014/main" id="{0DA045FB-613C-42BD-A36E-9478B3DDCDD1}"/>
              </a:ext>
            </a:extLst>
          </p:cNvPr>
          <p:cNvGrpSpPr/>
          <p:nvPr/>
        </p:nvGrpSpPr>
        <p:grpSpPr>
          <a:xfrm>
            <a:off x="10106600" y="1159789"/>
            <a:ext cx="1423413" cy="933330"/>
            <a:chOff x="10048706" y="340716"/>
            <a:chExt cx="1423413" cy="933330"/>
          </a:xfrm>
        </p:grpSpPr>
        <p:pic>
          <p:nvPicPr>
            <p:cNvPr id="8" name="Graphic 8" descr="Badge Question Mark with solid fill">
              <a:extLst>
                <a:ext uri="{FF2B5EF4-FFF2-40B4-BE49-F238E27FC236}">
                  <a16:creationId xmlns:a16="http://schemas.microsoft.com/office/drawing/2014/main" id="{E93FFF03-F4DB-402D-AD0E-482310A3E84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48706" y="340716"/>
              <a:ext cx="914400" cy="914400"/>
            </a:xfrm>
            <a:prstGeom prst="rect">
              <a:avLst/>
            </a:prstGeom>
          </p:spPr>
        </p:pic>
        <p:sp>
          <p:nvSpPr>
            <p:cNvPr id="9" name="TextBox 9">
              <a:extLst>
                <a:ext uri="{FF2B5EF4-FFF2-40B4-BE49-F238E27FC236}">
                  <a16:creationId xmlns:a16="http://schemas.microsoft.com/office/drawing/2014/main" id="{C2EA3A2C-C877-4F64-8752-BF795B5C46D0}"/>
                </a:ext>
              </a:extLst>
            </p:cNvPr>
            <p:cNvSpPr txBox="1"/>
            <p:nvPr/>
          </p:nvSpPr>
          <p:spPr>
            <a:xfrm>
              <a:off x="10654996" y="904714"/>
              <a:ext cx="817123"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Q4</a:t>
              </a:r>
              <a:endParaRPr lang="en-AU" dirty="0"/>
            </a:p>
          </p:txBody>
        </p:sp>
      </p:grpSp>
    </p:spTree>
    <p:extLst>
      <p:ext uri="{BB962C8B-B14F-4D97-AF65-F5344CB8AC3E}">
        <p14:creationId xmlns:p14="http://schemas.microsoft.com/office/powerpoint/2010/main" val="17474273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027906"/>
            <a:ext cx="9161834" cy="662782"/>
          </a:xfrm>
        </p:spPr>
        <p:txBody>
          <a:bodyPr anchor="ctr">
            <a:normAutofit fontScale="90000"/>
          </a:bodyPr>
          <a:lstStyle/>
          <a:p>
            <a:r>
              <a:rPr lang="en-AU" sz="2800" dirty="0"/>
              <a:t>– </a:t>
            </a:r>
            <a:r>
              <a:rPr lang="en-US" sz="2800" dirty="0"/>
              <a:t>Will  you  be  using  cash  or  accrual  accounting  and  why?  How  you  would  you  follow  up  on outstanding accounts?</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5363831"/>
            <a:ext cx="9938370" cy="14737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918654"/>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847062"/>
            <a:ext cx="6720781" cy="213924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Cash or accrual accounting. </a:t>
            </a:r>
          </a:p>
          <a:p>
            <a:r>
              <a:rPr lang="en-US" sz="2400" dirty="0"/>
              <a:t>How you will follow up on outstanding accounts.</a:t>
            </a:r>
          </a:p>
          <a:p>
            <a:endParaRPr lang="en-US" sz="2400" dirty="0">
              <a:solidFill>
                <a:schemeClr val="tx1">
                  <a:alpha val="80000"/>
                </a:schemeClr>
              </a:solidFill>
            </a:endParaRPr>
          </a:p>
          <a:p>
            <a:pPr marL="0" indent="0">
              <a:buNone/>
            </a:pPr>
            <a:r>
              <a:rPr lang="en-US" sz="2400" dirty="0">
                <a:solidFill>
                  <a:schemeClr val="tx1">
                    <a:alpha val="80000"/>
                  </a:schemeClr>
                </a:solidFill>
              </a:rPr>
              <a:t>Imagine that someone needs to take over from you. Write a procedure or checklist, so they understand what they need to do.</a:t>
            </a: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137637"/>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Tree>
    <p:extLst>
      <p:ext uri="{BB962C8B-B14F-4D97-AF65-F5344CB8AC3E}">
        <p14:creationId xmlns:p14="http://schemas.microsoft.com/office/powerpoint/2010/main" val="21289724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027906"/>
            <a:ext cx="9161834" cy="662782"/>
          </a:xfrm>
        </p:spPr>
        <p:txBody>
          <a:bodyPr anchor="ctr">
            <a:normAutofit fontScale="90000"/>
          </a:bodyPr>
          <a:lstStyle/>
          <a:p>
            <a:r>
              <a:rPr lang="en-AU" sz="2800" dirty="0"/>
              <a:t>– </a:t>
            </a:r>
            <a:r>
              <a:rPr lang="en-US" sz="2800" dirty="0"/>
              <a:t>What is the purpose of the general ledger and conducting a trial balance? </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5363831"/>
            <a:ext cx="9938370" cy="14737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918654"/>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847062"/>
            <a:ext cx="6720781" cy="21392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Hint: a trail balance is completed in accordance with </a:t>
            </a:r>
            <a:r>
              <a:rPr lang="en-US" sz="2400" i="1" dirty="0"/>
              <a:t>double entry accounting</a:t>
            </a:r>
            <a:r>
              <a:rPr lang="en-US" sz="2400" dirty="0"/>
              <a:t> principles and not required for single entry accounting.</a:t>
            </a:r>
          </a:p>
          <a:p>
            <a:r>
              <a:rPr lang="en-US" sz="2400" dirty="0">
                <a:solidFill>
                  <a:schemeClr val="tx1">
                    <a:alpha val="80000"/>
                  </a:schemeClr>
                </a:solidFill>
              </a:rPr>
              <a:t>Purpose of general ledger?</a:t>
            </a:r>
          </a:p>
          <a:p>
            <a:r>
              <a:rPr lang="en-US" sz="2400" dirty="0">
                <a:solidFill>
                  <a:schemeClr val="tx1">
                    <a:alpha val="80000"/>
                  </a:schemeClr>
                </a:solidFill>
              </a:rPr>
              <a:t>Purpose of a trial balance?</a:t>
            </a: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137637"/>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Tree>
    <p:extLst>
      <p:ext uri="{BB962C8B-B14F-4D97-AF65-F5344CB8AC3E}">
        <p14:creationId xmlns:p14="http://schemas.microsoft.com/office/powerpoint/2010/main" val="212101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481153"/>
            <a:ext cx="9161834" cy="662782"/>
          </a:xfrm>
        </p:spPr>
        <p:txBody>
          <a:bodyPr anchor="ctr">
            <a:normAutofit fontScale="90000"/>
          </a:bodyPr>
          <a:lstStyle/>
          <a:p>
            <a:r>
              <a:rPr lang="en-AU" sz="2800" dirty="0"/>
              <a:t>– </a:t>
            </a:r>
            <a:r>
              <a:rPr lang="en-US" sz="2800" dirty="0"/>
              <a:t>How are you going to manage your accounts and bookkeeping </a:t>
            </a:r>
            <a:r>
              <a:rPr lang="en-US" sz="2800" dirty="0" err="1"/>
              <a:t>eg</a:t>
            </a:r>
            <a:r>
              <a:rPr lang="en-US" sz="2800" dirty="0"/>
              <a:t>: manual, accounting system, accounting apps? </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5948312"/>
            <a:ext cx="9938370" cy="342521"/>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371901"/>
            <a:ext cx="1246856" cy="2057099"/>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5" y="1868682"/>
            <a:ext cx="6720781" cy="14778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How will you manage your accounts receivable and accounts payable considering the various ATO record requirements below to confirm income and expenses?</a:t>
            </a:r>
            <a:endParaRPr lang="en-US" sz="2400" dirty="0">
              <a:solidFill>
                <a:schemeClr val="tx1">
                  <a:alpha val="80000"/>
                </a:schemeClr>
              </a:solidFill>
            </a:endParaRP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6" y="1323995"/>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
        <p:nvSpPr>
          <p:cNvPr id="2" name="TextBox 1">
            <a:extLst>
              <a:ext uri="{FF2B5EF4-FFF2-40B4-BE49-F238E27FC236}">
                <a16:creationId xmlns:a16="http://schemas.microsoft.com/office/drawing/2014/main" id="{2F05B4A8-9D15-4C67-9CC5-5116659661AC}"/>
              </a:ext>
            </a:extLst>
          </p:cNvPr>
          <p:cNvSpPr txBox="1"/>
          <p:nvPr/>
        </p:nvSpPr>
        <p:spPr>
          <a:xfrm>
            <a:off x="838200" y="3535052"/>
            <a:ext cx="4073165" cy="2031325"/>
          </a:xfrm>
          <a:prstGeom prst="rect">
            <a:avLst/>
          </a:prstGeom>
          <a:noFill/>
        </p:spPr>
        <p:txBody>
          <a:bodyPr wrap="square" rtlCol="0">
            <a:spAutoFit/>
          </a:bodyPr>
          <a:lstStyle/>
          <a:p>
            <a:pPr marL="285750" indent="-285750">
              <a:buFont typeface="Arial" panose="020B0604020202020204" pitchFamily="34" charset="0"/>
              <a:buChar char="•"/>
            </a:pPr>
            <a:r>
              <a:rPr lang="en-AU" dirty="0"/>
              <a:t>Tax invoices</a:t>
            </a:r>
          </a:p>
          <a:p>
            <a:pPr marL="285750" indent="-285750">
              <a:buFont typeface="Arial" panose="020B0604020202020204" pitchFamily="34" charset="0"/>
              <a:buChar char="•"/>
            </a:pPr>
            <a:r>
              <a:rPr lang="en-AU" dirty="0"/>
              <a:t>Bank statements</a:t>
            </a:r>
          </a:p>
          <a:p>
            <a:pPr marL="285750" indent="-285750">
              <a:buFont typeface="Arial" panose="020B0604020202020204" pitchFamily="34" charset="0"/>
              <a:buChar char="•"/>
            </a:pPr>
            <a:r>
              <a:rPr lang="en-AU" dirty="0"/>
              <a:t>Merchant facility statements (EFTPOS)</a:t>
            </a:r>
          </a:p>
          <a:p>
            <a:pPr marL="285750" indent="-285750">
              <a:buFont typeface="Arial" panose="020B0604020202020204" pitchFamily="34" charset="0"/>
              <a:buChar char="•"/>
            </a:pPr>
            <a:r>
              <a:rPr lang="en-AU" dirty="0"/>
              <a:t>Receipt books &amp; cash receipts</a:t>
            </a:r>
          </a:p>
          <a:p>
            <a:pPr marL="285750" indent="-285750">
              <a:buFont typeface="Arial" panose="020B0604020202020204" pitchFamily="34" charset="0"/>
              <a:buChar char="•"/>
            </a:pPr>
            <a:r>
              <a:rPr lang="en-AU" dirty="0"/>
              <a:t>EFTPOS receipts</a:t>
            </a:r>
          </a:p>
          <a:p>
            <a:pPr marL="285750" indent="-285750">
              <a:buFont typeface="Arial" panose="020B0604020202020204" pitchFamily="34" charset="0"/>
              <a:buChar char="•"/>
            </a:pPr>
            <a:r>
              <a:rPr lang="en-AU" dirty="0"/>
              <a:t>Tap-and-go (contactless) payment</a:t>
            </a:r>
          </a:p>
          <a:p>
            <a:pPr marL="285750" indent="-285750">
              <a:buFont typeface="Arial" panose="020B0604020202020204" pitchFamily="34" charset="0"/>
              <a:buChar char="•"/>
            </a:pPr>
            <a:r>
              <a:rPr lang="en-AU" dirty="0"/>
              <a:t>Smart phone &amp; tablet card processing</a:t>
            </a:r>
          </a:p>
        </p:txBody>
      </p:sp>
      <p:sp>
        <p:nvSpPr>
          <p:cNvPr id="12" name="TextBox 11">
            <a:extLst>
              <a:ext uri="{FF2B5EF4-FFF2-40B4-BE49-F238E27FC236}">
                <a16:creationId xmlns:a16="http://schemas.microsoft.com/office/drawing/2014/main" id="{5BBCCEC0-1014-44FA-8661-A4CA6F19D388}"/>
              </a:ext>
            </a:extLst>
          </p:cNvPr>
          <p:cNvSpPr txBox="1"/>
          <p:nvPr/>
        </p:nvSpPr>
        <p:spPr>
          <a:xfrm>
            <a:off x="5250731" y="3535052"/>
            <a:ext cx="4370345" cy="2031325"/>
          </a:xfrm>
          <a:prstGeom prst="rect">
            <a:avLst/>
          </a:prstGeom>
          <a:noFill/>
        </p:spPr>
        <p:txBody>
          <a:bodyPr wrap="square" rtlCol="0">
            <a:spAutoFit/>
          </a:bodyPr>
          <a:lstStyle/>
          <a:p>
            <a:pPr marL="285750" indent="-285750">
              <a:buFont typeface="Arial" panose="020B0604020202020204" pitchFamily="34" charset="0"/>
              <a:buChar char="•"/>
            </a:pPr>
            <a:r>
              <a:rPr lang="en-US" b="0" i="0" dirty="0">
                <a:effectLst/>
              </a:rPr>
              <a:t>Online payment receipts (</a:t>
            </a:r>
            <a:r>
              <a:rPr lang="en-US" b="0" i="0" dirty="0" err="1">
                <a:effectLst/>
              </a:rPr>
              <a:t>Paypal</a:t>
            </a:r>
            <a:r>
              <a:rPr lang="en-US" b="0" i="0" dirty="0">
                <a:effectLst/>
              </a:rPr>
              <a:t> etc. )</a:t>
            </a:r>
            <a:endParaRPr lang="en-US" dirty="0"/>
          </a:p>
          <a:p>
            <a:pPr marL="285750" indent="-285750">
              <a:buFont typeface="Arial" panose="020B0604020202020204" pitchFamily="34" charset="0"/>
              <a:buChar char="•"/>
            </a:pPr>
            <a:r>
              <a:rPr lang="en-US" b="0" i="0" dirty="0">
                <a:effectLst/>
              </a:rPr>
              <a:t>Cash register tapes</a:t>
            </a:r>
          </a:p>
          <a:p>
            <a:pPr marL="285750" indent="-285750">
              <a:buFont typeface="Arial" panose="020B0604020202020204" pitchFamily="34" charset="0"/>
              <a:buChar char="•"/>
            </a:pPr>
            <a:r>
              <a:rPr lang="en-US" b="0" i="0" dirty="0">
                <a:effectLst/>
              </a:rPr>
              <a:t>Records of cash sales</a:t>
            </a:r>
          </a:p>
          <a:p>
            <a:pPr marL="285750" indent="-285750">
              <a:buFont typeface="Arial" panose="020B0604020202020204" pitchFamily="34" charset="0"/>
              <a:buChar char="•"/>
            </a:pPr>
            <a:r>
              <a:rPr lang="en-US" b="0" i="0" dirty="0">
                <a:effectLst/>
              </a:rPr>
              <a:t>Reconciliation of daily sales sheets</a:t>
            </a:r>
          </a:p>
          <a:p>
            <a:pPr marL="285750" indent="-285750">
              <a:buFont typeface="Arial" panose="020B0604020202020204" pitchFamily="34" charset="0"/>
              <a:buChar char="•"/>
            </a:pPr>
            <a:r>
              <a:rPr lang="en-US" b="0" i="0" dirty="0">
                <a:effectLst/>
              </a:rPr>
              <a:t>Loan agreements</a:t>
            </a:r>
          </a:p>
          <a:p>
            <a:pPr marL="285750" indent="-285750">
              <a:buFont typeface="Arial" panose="020B0604020202020204" pitchFamily="34" charset="0"/>
              <a:buChar char="•"/>
            </a:pPr>
            <a:r>
              <a:rPr lang="en-US" b="0" i="0" dirty="0">
                <a:effectLst/>
              </a:rPr>
              <a:t>Method of presenting financial data</a:t>
            </a:r>
          </a:p>
          <a:p>
            <a:pPr marL="285750" indent="-285750">
              <a:buFont typeface="Arial" panose="020B0604020202020204" pitchFamily="34" charset="0"/>
              <a:buChar char="•"/>
            </a:pPr>
            <a:r>
              <a:rPr lang="en-US" b="0" i="0" dirty="0">
                <a:effectLst/>
              </a:rPr>
              <a:t>Procedures for checking errors</a:t>
            </a:r>
            <a:endParaRPr lang="en-AU" dirty="0"/>
          </a:p>
        </p:txBody>
      </p:sp>
    </p:spTree>
    <p:extLst>
      <p:ext uri="{BB962C8B-B14F-4D97-AF65-F5344CB8AC3E}">
        <p14:creationId xmlns:p14="http://schemas.microsoft.com/office/powerpoint/2010/main" val="217079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812727"/>
            <a:ext cx="9161834" cy="662782"/>
          </a:xfrm>
        </p:spPr>
        <p:txBody>
          <a:bodyPr anchor="ctr">
            <a:normAutofit/>
          </a:bodyPr>
          <a:lstStyle/>
          <a:p>
            <a:r>
              <a:rPr lang="en-AU" sz="3100" b="1" dirty="0"/>
              <a:t> </a:t>
            </a:r>
            <a:r>
              <a:rPr lang="en-AU" sz="2800" dirty="0"/>
              <a:t>– </a:t>
            </a:r>
            <a:r>
              <a:rPr lang="en-US" sz="2800" dirty="0"/>
              <a:t>What is cash flow and why is it important?</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838200" y="6009186"/>
            <a:ext cx="9938370" cy="662782"/>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cs typeface="Calibri"/>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264157"/>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383045"/>
            <a:ext cx="6583067" cy="39575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Cash flow (The money flowing in and out of your business)</a:t>
            </a:r>
            <a:endParaRPr lang="en-US" sz="2000" dirty="0"/>
          </a:p>
          <a:p>
            <a:r>
              <a:rPr lang="en-US" sz="2000" dirty="0">
                <a:solidFill>
                  <a:schemeClr val="tx1">
                    <a:alpha val="80000"/>
                  </a:schemeClr>
                </a:solidFill>
                <a:latin typeface="Arial" panose="020B0604020202020204" pitchFamily="34" charset="0"/>
                <a:cs typeface="Arial" panose="020B0604020202020204" pitchFamily="34" charset="0"/>
              </a:rPr>
              <a:t>Why is it important? (Cashflow is the lifeline of a business! If the business runs out of cash, it cannot continue to operate. Cashflow is high when money is coming in and spending is low, Cashflow is low when money is coming in but there are some big expenses. Negative cashflow means the business spent more money than it’s earning.)</a:t>
            </a: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1671679"/>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grpSp>
        <p:nvGrpSpPr>
          <p:cNvPr id="12" name="Group 11">
            <a:extLst>
              <a:ext uri="{FF2B5EF4-FFF2-40B4-BE49-F238E27FC236}">
                <a16:creationId xmlns:a16="http://schemas.microsoft.com/office/drawing/2014/main" id="{DF85325C-179A-4D68-9330-804C4F8E8002}"/>
              </a:ext>
            </a:extLst>
          </p:cNvPr>
          <p:cNvGrpSpPr/>
          <p:nvPr/>
        </p:nvGrpSpPr>
        <p:grpSpPr>
          <a:xfrm>
            <a:off x="8689269" y="812727"/>
            <a:ext cx="1423413" cy="933330"/>
            <a:chOff x="10048706" y="340716"/>
            <a:chExt cx="1423413" cy="933330"/>
          </a:xfrm>
        </p:grpSpPr>
        <p:pic>
          <p:nvPicPr>
            <p:cNvPr id="13" name="Graphic 8" descr="Badge Question Mark with solid fill">
              <a:extLst>
                <a:ext uri="{FF2B5EF4-FFF2-40B4-BE49-F238E27FC236}">
                  <a16:creationId xmlns:a16="http://schemas.microsoft.com/office/drawing/2014/main" id="{32F30689-B699-4182-87C5-B048CF16DE6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048706" y="340716"/>
              <a:ext cx="914400" cy="914400"/>
            </a:xfrm>
            <a:prstGeom prst="rect">
              <a:avLst/>
            </a:prstGeom>
          </p:spPr>
        </p:pic>
        <p:sp>
          <p:nvSpPr>
            <p:cNvPr id="14" name="TextBox 9">
              <a:extLst>
                <a:ext uri="{FF2B5EF4-FFF2-40B4-BE49-F238E27FC236}">
                  <a16:creationId xmlns:a16="http://schemas.microsoft.com/office/drawing/2014/main" id="{CE4929DA-AC67-4AF1-BAC0-2306B34353AC}"/>
                </a:ext>
              </a:extLst>
            </p:cNvPr>
            <p:cNvSpPr txBox="1"/>
            <p:nvPr/>
          </p:nvSpPr>
          <p:spPr>
            <a:xfrm>
              <a:off x="10654996" y="904714"/>
              <a:ext cx="817123" cy="3693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Q5</a:t>
              </a:r>
              <a:endParaRPr lang="en-AU" dirty="0"/>
            </a:p>
          </p:txBody>
        </p:sp>
      </p:grpSp>
    </p:spTree>
    <p:extLst>
      <p:ext uri="{BB962C8B-B14F-4D97-AF65-F5344CB8AC3E}">
        <p14:creationId xmlns:p14="http://schemas.microsoft.com/office/powerpoint/2010/main" val="3533410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914AD-FA5B-4F87-BFC5-18C80027DD34}"/>
              </a:ext>
            </a:extLst>
          </p:cNvPr>
          <p:cNvSpPr>
            <a:spLocks noGrp="1"/>
          </p:cNvSpPr>
          <p:nvPr>
            <p:ph type="title"/>
          </p:nvPr>
        </p:nvSpPr>
        <p:spPr/>
        <p:txBody>
          <a:bodyPr/>
          <a:lstStyle/>
          <a:p>
            <a:r>
              <a:rPr lang="en-US" dirty="0"/>
              <a:t>In this topic we will cover:</a:t>
            </a:r>
            <a:endParaRPr lang="en-AU" dirty="0"/>
          </a:p>
        </p:txBody>
      </p:sp>
      <p:sp>
        <p:nvSpPr>
          <p:cNvPr id="3" name="Content Placeholder 2">
            <a:extLst>
              <a:ext uri="{FF2B5EF4-FFF2-40B4-BE49-F238E27FC236}">
                <a16:creationId xmlns:a16="http://schemas.microsoft.com/office/drawing/2014/main" id="{5CB81A49-CDA4-4CE2-AC57-D691E27340A9}"/>
              </a:ext>
            </a:extLst>
          </p:cNvPr>
          <p:cNvSpPr>
            <a:spLocks noGrp="1"/>
          </p:cNvSpPr>
          <p:nvPr>
            <p:ph idx="1"/>
          </p:nvPr>
        </p:nvSpPr>
        <p:spPr/>
        <p:txBody>
          <a:bodyPr>
            <a:normAutofit/>
          </a:bodyPr>
          <a:lstStyle/>
          <a:p>
            <a:pPr lvl="0"/>
            <a:r>
              <a:rPr lang="en-AU" dirty="0"/>
              <a:t>Prepare journals required for posting general ledger</a:t>
            </a:r>
          </a:p>
          <a:p>
            <a:pPr lvl="0"/>
            <a:r>
              <a:rPr lang="en-AU" dirty="0"/>
              <a:t>Post journal entries and reconcile discrepancies</a:t>
            </a:r>
          </a:p>
          <a:p>
            <a:pPr lvl="0"/>
            <a:r>
              <a:rPr lang="en-AU" dirty="0"/>
              <a:t>Maintain general ledger</a:t>
            </a:r>
          </a:p>
          <a:p>
            <a:pPr marL="0" indent="0">
              <a:buNone/>
            </a:pPr>
            <a:endParaRPr lang="en-AU" dirty="0"/>
          </a:p>
        </p:txBody>
      </p:sp>
    </p:spTree>
    <p:extLst>
      <p:ext uri="{BB962C8B-B14F-4D97-AF65-F5344CB8AC3E}">
        <p14:creationId xmlns:p14="http://schemas.microsoft.com/office/powerpoint/2010/main" val="3705185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812727"/>
            <a:ext cx="9161834" cy="662782"/>
          </a:xfrm>
        </p:spPr>
        <p:txBody>
          <a:bodyPr anchor="ctr">
            <a:normAutofit/>
          </a:bodyPr>
          <a:lstStyle/>
          <a:p>
            <a:r>
              <a:rPr lang="en-AU" sz="2800" dirty="0"/>
              <a:t>– </a:t>
            </a:r>
            <a:r>
              <a:rPr lang="en-US" sz="2800" dirty="0"/>
              <a:t>What is depreciation? How can it impact on a business?</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838200" y="6009186"/>
            <a:ext cx="9938370" cy="662782"/>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cs typeface="Calibri"/>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264157"/>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383045"/>
            <a:ext cx="6583067" cy="39575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Depreciation (The reduction in value of assets over time.)</a:t>
            </a:r>
            <a:endParaRPr lang="en-US" sz="2000" dirty="0"/>
          </a:p>
          <a:p>
            <a:r>
              <a:rPr lang="en-US" sz="2000" dirty="0">
                <a:solidFill>
                  <a:schemeClr val="tx1">
                    <a:alpha val="80000"/>
                  </a:schemeClr>
                </a:solidFill>
                <a:latin typeface="Arial" panose="020B0604020202020204" pitchFamily="34" charset="0"/>
                <a:cs typeface="Arial" panose="020B0604020202020204" pitchFamily="34" charset="0"/>
              </a:rPr>
              <a:t>How can it impact a business? (It can be deducted as a cost to the business however it also reduces the value of assets which can become a problem in case the business needs a bank loan.)</a:t>
            </a: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1671679"/>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Tree>
    <p:extLst>
      <p:ext uri="{BB962C8B-B14F-4D97-AF65-F5344CB8AC3E}">
        <p14:creationId xmlns:p14="http://schemas.microsoft.com/office/powerpoint/2010/main" val="22472055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812727"/>
            <a:ext cx="9161834" cy="662782"/>
          </a:xfrm>
        </p:spPr>
        <p:txBody>
          <a:bodyPr anchor="ctr">
            <a:normAutofit fontScale="90000"/>
          </a:bodyPr>
          <a:lstStyle/>
          <a:p>
            <a:r>
              <a:rPr lang="en-AU" sz="2800" dirty="0"/>
              <a:t>– </a:t>
            </a:r>
            <a:r>
              <a:rPr lang="en-US" sz="2800" dirty="0"/>
              <a:t>What are debits and credits and how are they applied in the management of your accounts?</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838200" y="6009186"/>
            <a:ext cx="9938370" cy="66278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264157"/>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383045"/>
            <a:ext cx="6583067" cy="39575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Debits &amp; Credits (Debit = Money in (Plus), Credit = Money out (Minus))</a:t>
            </a:r>
            <a:endParaRPr lang="en-US" sz="2000" dirty="0"/>
          </a:p>
          <a:p>
            <a:r>
              <a:rPr lang="en-US" sz="2000" dirty="0">
                <a:solidFill>
                  <a:schemeClr val="tx1">
                    <a:alpha val="80000"/>
                  </a:schemeClr>
                </a:solidFill>
                <a:latin typeface="Arial" panose="020B0604020202020204" pitchFamily="34" charset="0"/>
                <a:cs typeface="Arial" panose="020B0604020202020204" pitchFamily="34" charset="0"/>
              </a:rPr>
              <a:t>How are they applied in accounting?</a:t>
            </a:r>
          </a:p>
          <a:p>
            <a:pPr marL="0" indent="0">
              <a:buNone/>
            </a:pPr>
            <a:r>
              <a:rPr lang="en-US" sz="2000" dirty="0">
                <a:solidFill>
                  <a:schemeClr val="tx1">
                    <a:alpha val="80000"/>
                  </a:schemeClr>
                </a:solidFill>
                <a:latin typeface="Arial" panose="020B0604020202020204" pitchFamily="34" charset="0"/>
                <a:cs typeface="Arial" panose="020B0604020202020204" pitchFamily="34" charset="0"/>
              </a:rPr>
              <a:t>Whenever there is a Debit, there must be a Credit somewhere of that same amount. </a:t>
            </a:r>
          </a:p>
          <a:p>
            <a:pPr marL="0" indent="0">
              <a:buNone/>
            </a:pPr>
            <a:r>
              <a:rPr lang="en-US" sz="2000" dirty="0">
                <a:solidFill>
                  <a:schemeClr val="tx1">
                    <a:alpha val="80000"/>
                  </a:schemeClr>
                </a:solidFill>
                <a:latin typeface="Arial" panose="020B0604020202020204" pitchFamily="34" charset="0"/>
                <a:cs typeface="Arial" panose="020B0604020202020204" pitchFamily="34" charset="0"/>
              </a:rPr>
              <a:t>In simple terms: The money must have come from somewhere or, in case of Credit, the money must have gone to somewhere.</a:t>
            </a:r>
          </a:p>
          <a:p>
            <a:pPr marL="0" indent="0">
              <a:buNone/>
            </a:pPr>
            <a:endParaRPr lang="en-US" sz="2000" dirty="0">
              <a:solidFill>
                <a:schemeClr val="tx1">
                  <a:alpha val="80000"/>
                </a:schemeClr>
              </a:solidFill>
              <a:latin typeface="Arial" panose="020B0604020202020204" pitchFamily="34" charset="0"/>
              <a:cs typeface="Arial" panose="020B0604020202020204" pitchFamily="34" charset="0"/>
            </a:endParaRPr>
          </a:p>
          <a:p>
            <a:pPr marL="0" indent="0">
              <a:buNone/>
            </a:pPr>
            <a:endParaRPr lang="en-US" sz="2000" dirty="0">
              <a:solidFill>
                <a:schemeClr val="tx1">
                  <a:alpha val="80000"/>
                </a:schemeClr>
              </a:solidFill>
              <a:latin typeface="Arial" panose="020B0604020202020204" pitchFamily="34" charset="0"/>
              <a:cs typeface="Arial" panose="020B0604020202020204" pitchFamily="34" charset="0"/>
            </a:endParaRPr>
          </a:p>
          <a:p>
            <a:pPr marL="0" indent="0">
              <a:buNone/>
            </a:pPr>
            <a:endParaRPr lang="en-US" sz="2000" dirty="0">
              <a:solidFill>
                <a:schemeClr val="tx1">
                  <a:alpha val="80000"/>
                </a:schemeClr>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1671679"/>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pic>
        <p:nvPicPr>
          <p:cNvPr id="3" name="Graphic 2" descr="Wallet with solid fill">
            <a:extLst>
              <a:ext uri="{FF2B5EF4-FFF2-40B4-BE49-F238E27FC236}">
                <a16:creationId xmlns:a16="http://schemas.microsoft.com/office/drawing/2014/main" id="{20B5EB1B-99DB-43AF-98B0-E81D193B849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71665" y="4978770"/>
            <a:ext cx="914400" cy="914400"/>
          </a:xfrm>
          <a:prstGeom prst="rect">
            <a:avLst/>
          </a:prstGeom>
        </p:spPr>
      </p:pic>
      <p:pic>
        <p:nvPicPr>
          <p:cNvPr id="13" name="Graphic 12" descr="Piggy Bank with solid fill">
            <a:extLst>
              <a:ext uri="{FF2B5EF4-FFF2-40B4-BE49-F238E27FC236}">
                <a16:creationId xmlns:a16="http://schemas.microsoft.com/office/drawing/2014/main" id="{3F70E444-FEBA-4A15-8AEB-7DC4555F809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985897" y="5130873"/>
            <a:ext cx="914400" cy="914400"/>
          </a:xfrm>
          <a:prstGeom prst="rect">
            <a:avLst/>
          </a:prstGeom>
        </p:spPr>
      </p:pic>
      <p:pic>
        <p:nvPicPr>
          <p:cNvPr id="15" name="Graphic 14" descr="Money outline">
            <a:extLst>
              <a:ext uri="{FF2B5EF4-FFF2-40B4-BE49-F238E27FC236}">
                <a16:creationId xmlns:a16="http://schemas.microsoft.com/office/drawing/2014/main" id="{17CE9F4B-2B4A-4433-A3CC-9AC24E80982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85577" y="4787594"/>
            <a:ext cx="914400" cy="914400"/>
          </a:xfrm>
          <a:prstGeom prst="rect">
            <a:avLst/>
          </a:prstGeom>
        </p:spPr>
      </p:pic>
      <p:pic>
        <p:nvPicPr>
          <p:cNvPr id="17" name="Graphic 16" descr="Arrow: Rotate right with solid fill">
            <a:extLst>
              <a:ext uri="{FF2B5EF4-FFF2-40B4-BE49-F238E27FC236}">
                <a16:creationId xmlns:a16="http://schemas.microsoft.com/office/drawing/2014/main" id="{8AFC9728-E315-41B6-8F8A-EF708EB714E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717671" y="4358445"/>
            <a:ext cx="914400" cy="914400"/>
          </a:xfrm>
          <a:prstGeom prst="rect">
            <a:avLst/>
          </a:prstGeom>
        </p:spPr>
      </p:pic>
    </p:spTree>
    <p:extLst>
      <p:ext uri="{BB962C8B-B14F-4D97-AF65-F5344CB8AC3E}">
        <p14:creationId xmlns:p14="http://schemas.microsoft.com/office/powerpoint/2010/main" val="2328594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8200" y="365125"/>
            <a:ext cx="10515600" cy="1325563"/>
          </a:xfrm>
        </p:spPr>
        <p:txBody>
          <a:bodyPr anchor="ctr">
            <a:normAutofit/>
          </a:bodyPr>
          <a:lstStyle/>
          <a:p>
            <a:r>
              <a:rPr lang="en-AU" sz="3400"/>
              <a:t>Unit 2 – Post journal entries and reconcile discrepancies</a:t>
            </a:r>
            <a:br>
              <a:rPr lang="en-AU" sz="3400"/>
            </a:br>
            <a:endParaRPr lang="en-AU" sz="3400"/>
          </a:p>
        </p:txBody>
      </p:sp>
      <p:sp>
        <p:nvSpPr>
          <p:cNvPr id="8" name="Text Placeholder 2">
            <a:extLst>
              <a:ext uri="{FF2B5EF4-FFF2-40B4-BE49-F238E27FC236}">
                <a16:creationId xmlns:a16="http://schemas.microsoft.com/office/drawing/2014/main" id="{88C708D1-AFAB-464B-9506-6A67E298903A}"/>
              </a:ext>
            </a:extLst>
          </p:cNvPr>
          <p:cNvSpPr>
            <a:spLocks noGrp="1"/>
          </p:cNvSpPr>
          <p:nvPr>
            <p:ph sz="half" idx="1"/>
          </p:nvPr>
        </p:nvSpPr>
        <p:spPr>
          <a:xfrm>
            <a:off x="838200" y="1825625"/>
            <a:ext cx="5181600" cy="4351338"/>
          </a:xfrm>
        </p:spPr>
        <p:txBody>
          <a:bodyPr>
            <a:normAutofit/>
          </a:bodyPr>
          <a:lstStyle/>
          <a:p>
            <a:pPr marL="0" indent="0">
              <a:buNone/>
            </a:pPr>
            <a:r>
              <a:rPr lang="en-US" sz="2600" b="0" i="0">
                <a:effectLst/>
              </a:rPr>
              <a:t>Reconciliation discrepancies are usually caused by the following factors: </a:t>
            </a:r>
          </a:p>
          <a:p>
            <a:r>
              <a:rPr lang="en-US" sz="2600" b="1" i="0">
                <a:effectLst/>
              </a:rPr>
              <a:t>duplicate transactions</a:t>
            </a:r>
            <a:r>
              <a:rPr lang="en-US" sz="2600" b="0" i="0">
                <a:effectLst/>
              </a:rPr>
              <a:t>. </a:t>
            </a:r>
          </a:p>
          <a:p>
            <a:r>
              <a:rPr lang="en-US" sz="2600" b="1" i="0">
                <a:effectLst/>
              </a:rPr>
              <a:t>transaction was associated to a different bank account</a:t>
            </a:r>
            <a:r>
              <a:rPr lang="en-US" sz="2600" b="0" i="0">
                <a:effectLst/>
              </a:rPr>
              <a:t>. </a:t>
            </a:r>
          </a:p>
          <a:p>
            <a:r>
              <a:rPr lang="en-US" sz="2600" b="1" i="0">
                <a:effectLst/>
              </a:rPr>
              <a:t>previously reconciled transactions were edited or deleted</a:t>
            </a:r>
            <a:r>
              <a:rPr lang="en-US" sz="2600" b="0" i="0">
                <a:effectLst/>
              </a:rPr>
              <a:t>. </a:t>
            </a:r>
          </a:p>
          <a:p>
            <a:r>
              <a:rPr lang="en-US" sz="2600" b="1" i="0">
                <a:effectLst/>
              </a:rPr>
              <a:t>the opening balance or an account is incorrect</a:t>
            </a:r>
            <a:r>
              <a:rPr lang="en-US" sz="2600" b="0" i="0">
                <a:effectLst/>
              </a:rPr>
              <a:t>.</a:t>
            </a:r>
            <a:endParaRPr lang="en-US" sz="2600"/>
          </a:p>
        </p:txBody>
      </p:sp>
      <p:pic>
        <p:nvPicPr>
          <p:cNvPr id="11" name="Picture 10" descr="Table&#10;&#10;Description automatically generated">
            <a:extLst>
              <a:ext uri="{FF2B5EF4-FFF2-40B4-BE49-F238E27FC236}">
                <a16:creationId xmlns:a16="http://schemas.microsoft.com/office/drawing/2014/main" id="{D58C99BC-757E-44AC-A260-DE476A07DE24}"/>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565355" y="1825625"/>
            <a:ext cx="4395290" cy="4351338"/>
          </a:xfrm>
          <a:prstGeom prst="rect">
            <a:avLst/>
          </a:prstGeom>
          <a:noFill/>
        </p:spPr>
      </p:pic>
      <p:sp>
        <p:nvSpPr>
          <p:cNvPr id="9" name="TextBox 8">
            <a:extLst>
              <a:ext uri="{FF2B5EF4-FFF2-40B4-BE49-F238E27FC236}">
                <a16:creationId xmlns:a16="http://schemas.microsoft.com/office/drawing/2014/main" id="{4AFE3E10-37A6-46B0-AD6B-F6E4ADD5BA9F}"/>
              </a:ext>
            </a:extLst>
          </p:cNvPr>
          <p:cNvSpPr txBox="1"/>
          <p:nvPr/>
        </p:nvSpPr>
        <p:spPr>
          <a:xfrm>
            <a:off x="8520553" y="5976908"/>
            <a:ext cx="2440092" cy="200055"/>
          </a:xfrm>
          <a:prstGeom prst="rect">
            <a:avLst/>
          </a:prstGeom>
          <a:solidFill>
            <a:srgbClr val="000000"/>
          </a:solidFill>
        </p:spPr>
        <p:txBody>
          <a:bodyPr wrap="none" rtlCol="0">
            <a:spAutoFit/>
          </a:bodyPr>
          <a:lstStyle/>
          <a:p>
            <a:pPr algn="r">
              <a:spcAft>
                <a:spcPts val="600"/>
              </a:spcAft>
            </a:pPr>
            <a:r>
              <a:rPr lang="en-AU" sz="700">
                <a:solidFill>
                  <a:srgbClr val="FFFFFF"/>
                </a:solidFill>
                <a:hlinkClick r:id="rId3" tooltip="https://biz.libretexts.org/Bookshelves/Accounting/Book:_Financial_Accounting_(OpenStax)/03:_Analyzing_and_Recording_Transactions/3.05:_Use_Journal_Entries_to_Record_Transactions_and_Post_to_T-Accounts">
                  <a:extLst>
                    <a:ext uri="{A12FA001-AC4F-418D-AE19-62706E023703}">
                      <ahyp:hlinkClr xmlns:ahyp="http://schemas.microsoft.com/office/drawing/2018/hyperlinkcolor" val="tx"/>
                    </a:ext>
                  </a:extLst>
                </a:hlinkClick>
              </a:rPr>
              <a:t>This Photo</a:t>
            </a:r>
            <a:r>
              <a:rPr lang="en-AU" sz="700">
                <a:solidFill>
                  <a:srgbClr val="FFFFFF"/>
                </a:solidFill>
              </a:rPr>
              <a:t> by Unknown Author is licensed under </a:t>
            </a:r>
            <a:r>
              <a:rPr lang="en-AU"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AU" sz="700">
              <a:solidFill>
                <a:srgbClr val="FFFFFF"/>
              </a:solidFill>
            </a:endParaRPr>
          </a:p>
        </p:txBody>
      </p:sp>
    </p:spTree>
    <p:extLst>
      <p:ext uri="{BB962C8B-B14F-4D97-AF65-F5344CB8AC3E}">
        <p14:creationId xmlns:p14="http://schemas.microsoft.com/office/powerpoint/2010/main" val="3675634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3 – Maintain general ledger</a:t>
            </a:r>
          </a:p>
        </p:txBody>
      </p:sp>
      <p:pic>
        <p:nvPicPr>
          <p:cNvPr id="4" name="Content Placeholder 3" descr="Table&#10;&#10;Description automatically generated">
            <a:extLst>
              <a:ext uri="{FF2B5EF4-FFF2-40B4-BE49-F238E27FC236}">
                <a16:creationId xmlns:a16="http://schemas.microsoft.com/office/drawing/2014/main" id="{8404AF76-EAD0-4CEE-B896-2DACD247D5D9}"/>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38200" y="2082197"/>
            <a:ext cx="10515600" cy="3838194"/>
          </a:xfrm>
          <a:noFill/>
        </p:spPr>
      </p:pic>
      <p:sp>
        <p:nvSpPr>
          <p:cNvPr id="5" name="TextBox 4">
            <a:extLst>
              <a:ext uri="{FF2B5EF4-FFF2-40B4-BE49-F238E27FC236}">
                <a16:creationId xmlns:a16="http://schemas.microsoft.com/office/drawing/2014/main" id="{1172A503-3F22-4CB2-95B3-A2717054A5DC}"/>
              </a:ext>
            </a:extLst>
          </p:cNvPr>
          <p:cNvSpPr txBox="1"/>
          <p:nvPr/>
        </p:nvSpPr>
        <p:spPr>
          <a:xfrm>
            <a:off x="8913709" y="5720336"/>
            <a:ext cx="2440091" cy="200055"/>
          </a:xfrm>
          <a:prstGeom prst="rect">
            <a:avLst/>
          </a:prstGeom>
          <a:solidFill>
            <a:srgbClr val="000000"/>
          </a:solidFill>
        </p:spPr>
        <p:txBody>
          <a:bodyPr wrap="none" rtlCol="0">
            <a:spAutoFit/>
          </a:bodyPr>
          <a:lstStyle/>
          <a:p>
            <a:pPr algn="r">
              <a:spcAft>
                <a:spcPts val="600"/>
              </a:spcAft>
            </a:pPr>
            <a:r>
              <a:rPr lang="en-AU" sz="700">
                <a:solidFill>
                  <a:srgbClr val="FFFFFF"/>
                </a:solidFill>
                <a:hlinkClick r:id="rId3" tooltip="https://opentextbc.ca/principlesofaccountingv1openstax/front-matter/preface/">
                  <a:extLst>
                    <a:ext uri="{A12FA001-AC4F-418D-AE19-62706E023703}">
                      <ahyp:hlinkClr xmlns:ahyp="http://schemas.microsoft.com/office/drawing/2018/hyperlinkcolor" val="tx"/>
                    </a:ext>
                  </a:extLst>
                </a:hlinkClick>
              </a:rPr>
              <a:t>This Photo</a:t>
            </a:r>
            <a:r>
              <a:rPr lang="en-AU" sz="700">
                <a:solidFill>
                  <a:srgbClr val="FFFFFF"/>
                </a:solidFill>
              </a:rPr>
              <a:t> by Unknown Author is licensed under </a:t>
            </a:r>
            <a:r>
              <a:rPr lang="en-AU"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AU" sz="700">
              <a:solidFill>
                <a:srgbClr val="FFFFFF"/>
              </a:solidFill>
            </a:endParaRPr>
          </a:p>
        </p:txBody>
      </p:sp>
    </p:spTree>
    <p:extLst>
      <p:ext uri="{BB962C8B-B14F-4D97-AF65-F5344CB8AC3E}">
        <p14:creationId xmlns:p14="http://schemas.microsoft.com/office/powerpoint/2010/main" val="41510958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F3154-FE03-4DF0-86FD-358AC8472320}"/>
              </a:ext>
            </a:extLst>
          </p:cNvPr>
          <p:cNvSpPr>
            <a:spLocks noGrp="1"/>
          </p:cNvSpPr>
          <p:nvPr>
            <p:ph type="title"/>
          </p:nvPr>
        </p:nvSpPr>
        <p:spPr/>
        <p:txBody>
          <a:bodyPr/>
          <a:lstStyle/>
          <a:p>
            <a:r>
              <a:rPr lang="en-US" dirty="0">
                <a:solidFill>
                  <a:schemeClr val="accent6"/>
                </a:solidFill>
              </a:rPr>
              <a:t>To Do List </a:t>
            </a:r>
            <a:endParaRPr lang="en-AU" dirty="0">
              <a:solidFill>
                <a:schemeClr val="accent6"/>
              </a:solidFill>
            </a:endParaRPr>
          </a:p>
        </p:txBody>
      </p:sp>
      <p:sp>
        <p:nvSpPr>
          <p:cNvPr id="3" name="Content Placeholder 2">
            <a:extLst>
              <a:ext uri="{FF2B5EF4-FFF2-40B4-BE49-F238E27FC236}">
                <a16:creationId xmlns:a16="http://schemas.microsoft.com/office/drawing/2014/main" id="{7A7FDF3E-813D-4BF3-A0E9-BB1C2AE423F2}"/>
              </a:ext>
            </a:extLst>
          </p:cNvPr>
          <p:cNvSpPr>
            <a:spLocks noGrp="1"/>
          </p:cNvSpPr>
          <p:nvPr>
            <p:ph idx="1"/>
          </p:nvPr>
        </p:nvSpPr>
        <p:spPr/>
        <p:txBody>
          <a:bodyPr/>
          <a:lstStyle/>
          <a:p>
            <a:pPr>
              <a:buFont typeface="Wingdings" panose="05000000000000000000" pitchFamily="2" charset="2"/>
              <a:buChar char="q"/>
            </a:pPr>
            <a:r>
              <a:rPr lang="en-AU" sz="2800" dirty="0"/>
              <a:t>Complete and submit Topic 7 </a:t>
            </a:r>
            <a:r>
              <a:rPr lang="en-AU" dirty="0"/>
              <a:t>Q</a:t>
            </a:r>
            <a:r>
              <a:rPr lang="en-AU" sz="2800" dirty="0"/>
              <a:t>uiz</a:t>
            </a:r>
          </a:p>
          <a:p>
            <a:pPr>
              <a:buFont typeface="Wingdings" panose="05000000000000000000" pitchFamily="2" charset="2"/>
              <a:buChar char="q"/>
            </a:pPr>
            <a:r>
              <a:rPr lang="en-AU" dirty="0"/>
              <a:t>Research your business requirements under Taxation Law (ATO)</a:t>
            </a:r>
          </a:p>
          <a:p>
            <a:pPr>
              <a:buFont typeface="Wingdings" panose="05000000000000000000" pitchFamily="2" charset="2"/>
              <a:buChar char="q"/>
            </a:pPr>
            <a:r>
              <a:rPr lang="en-AU" dirty="0"/>
              <a:t>Find suitable accounting software for your type of business</a:t>
            </a:r>
          </a:p>
          <a:p>
            <a:pPr>
              <a:buFont typeface="Wingdings" panose="05000000000000000000" pitchFamily="2" charset="2"/>
              <a:buChar char="q"/>
            </a:pPr>
            <a:r>
              <a:rPr lang="en-AU" sz="2800" dirty="0"/>
              <a:t>Find sources of specialist advise you can call upon regarding bookkeeping and accounting</a:t>
            </a:r>
          </a:p>
          <a:p>
            <a:pPr>
              <a:buFont typeface="Wingdings" panose="05000000000000000000" pitchFamily="2" charset="2"/>
              <a:buChar char="q"/>
            </a:pPr>
            <a:r>
              <a:rPr lang="en-AU" sz="2800" dirty="0"/>
              <a:t>Update your business plan</a:t>
            </a:r>
          </a:p>
          <a:p>
            <a:endParaRPr lang="en-AU" dirty="0"/>
          </a:p>
        </p:txBody>
      </p:sp>
    </p:spTree>
    <p:extLst>
      <p:ext uri="{BB962C8B-B14F-4D97-AF65-F5344CB8AC3E}">
        <p14:creationId xmlns:p14="http://schemas.microsoft.com/office/powerpoint/2010/main" val="2533717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457200"/>
            <a:ext cx="3932237" cy="1600200"/>
          </a:xfrm>
        </p:spPr>
        <p:txBody>
          <a:bodyPr anchor="b">
            <a:normAutofit/>
          </a:bodyPr>
          <a:lstStyle/>
          <a:p>
            <a:r>
              <a:rPr lang="en-AU" sz="2700"/>
              <a:t>Unit 1 – </a:t>
            </a:r>
            <a:r>
              <a:rPr lang="en-US" sz="2700"/>
              <a:t>Prepare journals required for posting general ledger</a:t>
            </a:r>
            <a:br>
              <a:rPr lang="en-US" sz="2700"/>
            </a:br>
            <a:endParaRPr lang="en-AU" sz="2700"/>
          </a:p>
        </p:txBody>
      </p:sp>
      <p:pic>
        <p:nvPicPr>
          <p:cNvPr id="7" name="Picture 6" descr="A person writing on a piece of paper&#10;&#10;Description automatically generated with medium confidence">
            <a:extLst>
              <a:ext uri="{FF2B5EF4-FFF2-40B4-BE49-F238E27FC236}">
                <a16:creationId xmlns:a16="http://schemas.microsoft.com/office/drawing/2014/main" id="{6A7E32C6-156E-4BD7-9CE1-CA7991AFB9E3}"/>
              </a:ext>
            </a:extLst>
          </p:cNvPr>
          <p:cNvPicPr/>
          <p:nvPr/>
        </p:nvPicPr>
        <p:blipFill rotWithShape="1">
          <a:blip r:embed="rId2">
            <a:extLst>
              <a:ext uri="{28A0092B-C50C-407E-A947-70E740481C1C}">
                <a14:useLocalDpi xmlns:a14="http://schemas.microsoft.com/office/drawing/2010/main" val="0"/>
              </a:ext>
            </a:extLst>
          </a:blip>
          <a:srcRect l="1488" r="32657"/>
          <a:stretch/>
        </p:blipFill>
        <p:spPr bwMode="auto">
          <a:xfrm>
            <a:off x="5183188" y="987425"/>
            <a:ext cx="6172200" cy="4873625"/>
          </a:xfrm>
          <a:prstGeom prst="rect">
            <a:avLst/>
          </a:prstGeom>
          <a:noFill/>
          <a:effectLst>
            <a:softEdge rad="165100"/>
          </a:effectLst>
        </p:spPr>
      </p:pic>
      <p:sp>
        <p:nvSpPr>
          <p:cNvPr id="15" name="Text Placeholder 3">
            <a:extLst>
              <a:ext uri="{FF2B5EF4-FFF2-40B4-BE49-F238E27FC236}">
                <a16:creationId xmlns:a16="http://schemas.microsoft.com/office/drawing/2014/main" id="{EB40BC05-A14E-44AF-A32A-93D2C0687763}"/>
              </a:ext>
            </a:extLst>
          </p:cNvPr>
          <p:cNvSpPr>
            <a:spLocks noGrp="1"/>
          </p:cNvSpPr>
          <p:nvPr>
            <p:ph type="body" sz="half" idx="2"/>
          </p:nvPr>
        </p:nvSpPr>
        <p:spPr>
          <a:xfrm>
            <a:off x="839788" y="2057400"/>
            <a:ext cx="3932237" cy="3811588"/>
          </a:xfrm>
        </p:spPr>
        <p:txBody>
          <a:bodyPr vert="horz" lIns="91440" tIns="45720" rIns="91440" bIns="45720" rtlCol="0" anchor="t">
            <a:normAutofit lnSpcReduction="10000"/>
          </a:bodyPr>
          <a:lstStyle/>
          <a:p>
            <a:r>
              <a:rPr lang="en-GB" sz="1600" b="1" dirty="0"/>
              <a:t>What does  ‘Bookkeeping’ mean? </a:t>
            </a:r>
          </a:p>
          <a:p>
            <a:pPr marL="285750" indent="-285750">
              <a:buFont typeface="Arial" panose="020B0604020202020204" pitchFamily="34" charset="0"/>
              <a:buChar char="•"/>
            </a:pPr>
            <a:r>
              <a:rPr lang="en-GB" sz="1600" dirty="0"/>
              <a:t>Develop or use a system (Excel, manual or accounting app)</a:t>
            </a:r>
          </a:p>
          <a:p>
            <a:pPr marL="285750" indent="-285750">
              <a:buFont typeface="Arial" panose="020B0604020202020204" pitchFamily="34" charset="0"/>
              <a:buChar char="•"/>
            </a:pPr>
            <a:r>
              <a:rPr lang="en-GB" sz="1600" dirty="0"/>
              <a:t>Tracking income and expenses (money in and out, Debit and Credit)</a:t>
            </a:r>
          </a:p>
          <a:p>
            <a:pPr marL="285750" indent="-285750">
              <a:buFont typeface="Arial" panose="020B0604020202020204" pitchFamily="34" charset="0"/>
              <a:buChar char="•"/>
            </a:pPr>
            <a:r>
              <a:rPr lang="en-GB" sz="1600" dirty="0"/>
              <a:t>Keeping receipts-</a:t>
            </a:r>
            <a:r>
              <a:rPr lang="en-GB" dirty="0"/>
              <a:t> 5</a:t>
            </a:r>
            <a:r>
              <a:rPr lang="en-GB" sz="1600" dirty="0"/>
              <a:t> years for Tax purposes and digitising receipts</a:t>
            </a:r>
            <a:r>
              <a:rPr lang="en-GB" dirty="0"/>
              <a:t>. 7 years for staff records.</a:t>
            </a:r>
            <a:endParaRPr lang="en-GB" sz="1600" dirty="0">
              <a:cs typeface="Calibri"/>
            </a:endParaRPr>
          </a:p>
          <a:p>
            <a:r>
              <a:rPr lang="en-GB" b="1" dirty="0"/>
              <a:t>What does ‘Accounting’ mean?</a:t>
            </a:r>
            <a:endParaRPr lang="en-GB" sz="1600" b="1" dirty="0"/>
          </a:p>
          <a:p>
            <a:pPr marL="285750" indent="-285750">
              <a:buFont typeface="Arial" panose="020B0604020202020204" pitchFamily="34" charset="0"/>
              <a:buChar char="•"/>
            </a:pPr>
            <a:r>
              <a:rPr lang="en-GB" dirty="0"/>
              <a:t>Calculating Goods and Services Tax (GST)</a:t>
            </a:r>
          </a:p>
          <a:p>
            <a:pPr marL="285750" indent="-285750">
              <a:buFont typeface="Arial" panose="020B0604020202020204" pitchFamily="34" charset="0"/>
              <a:buChar char="•"/>
            </a:pPr>
            <a:r>
              <a:rPr lang="en-GB" sz="1600" dirty="0"/>
              <a:t>Calculating Income Tax to be paid</a:t>
            </a:r>
          </a:p>
          <a:p>
            <a:pPr marL="285750" indent="-285750">
              <a:buFont typeface="Arial" panose="020B0604020202020204" pitchFamily="34" charset="0"/>
              <a:buChar char="•"/>
            </a:pPr>
            <a:r>
              <a:rPr lang="en-GB" dirty="0"/>
              <a:t>Calculating Income Tax deductions</a:t>
            </a:r>
          </a:p>
          <a:p>
            <a:pPr marL="285750" indent="-285750">
              <a:buFont typeface="Arial" panose="020B0604020202020204" pitchFamily="34" charset="0"/>
              <a:buChar char="•"/>
            </a:pPr>
            <a:r>
              <a:rPr lang="en-GB" sz="1600" dirty="0"/>
              <a:t>Interpreting financial data</a:t>
            </a:r>
          </a:p>
          <a:p>
            <a:endParaRPr lang="en-US" dirty="0"/>
          </a:p>
        </p:txBody>
      </p:sp>
    </p:spTree>
    <p:extLst>
      <p:ext uri="{BB962C8B-B14F-4D97-AF65-F5344CB8AC3E}">
        <p14:creationId xmlns:p14="http://schemas.microsoft.com/office/powerpoint/2010/main" val="370892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457201"/>
            <a:ext cx="9811999" cy="742964"/>
          </a:xfrm>
        </p:spPr>
        <p:txBody>
          <a:bodyPr anchor="b">
            <a:normAutofit fontScale="90000"/>
          </a:bodyPr>
          <a:lstStyle/>
          <a:p>
            <a:r>
              <a:rPr lang="en-AU" sz="2700" dirty="0"/>
              <a:t>Unit 1 – </a:t>
            </a:r>
            <a:r>
              <a:rPr lang="en-US" sz="2700" dirty="0"/>
              <a:t>Prepare journals required for posting general ledger</a:t>
            </a:r>
            <a:br>
              <a:rPr lang="en-US" sz="2700" dirty="0"/>
            </a:br>
            <a:endParaRPr lang="en-AU" sz="2700" dirty="0"/>
          </a:p>
        </p:txBody>
      </p:sp>
      <p:sp>
        <p:nvSpPr>
          <p:cNvPr id="5" name="Content Placeholder 11">
            <a:extLst>
              <a:ext uri="{FF2B5EF4-FFF2-40B4-BE49-F238E27FC236}">
                <a16:creationId xmlns:a16="http://schemas.microsoft.com/office/drawing/2014/main" id="{8909436D-27F8-4EE1-B59F-9573062F298C}"/>
              </a:ext>
            </a:extLst>
          </p:cNvPr>
          <p:cNvSpPr>
            <a:spLocks noGrp="1"/>
          </p:cNvSpPr>
          <p:nvPr>
            <p:ph idx="1"/>
          </p:nvPr>
        </p:nvSpPr>
        <p:spPr>
          <a:xfrm>
            <a:off x="838200" y="1825625"/>
            <a:ext cx="3537857" cy="5048938"/>
          </a:xfrm>
          <a:solidFill>
            <a:schemeClr val="accent6">
              <a:lumMod val="20000"/>
              <a:lumOff val="80000"/>
            </a:schemeClr>
          </a:solidFill>
          <a:ln>
            <a:solidFill>
              <a:schemeClr val="accent6"/>
            </a:solidFill>
          </a:ln>
        </p:spPr>
        <p:txBody>
          <a:bodyPr>
            <a:normAutofit/>
          </a:bodyPr>
          <a:lstStyle/>
          <a:p>
            <a:pPr marL="0" indent="0" algn="ctr">
              <a:buNone/>
            </a:pPr>
            <a:r>
              <a:rPr lang="en-AU" sz="1800" b="1" i="1" u="sng" dirty="0"/>
              <a:t>FINANCIAL</a:t>
            </a:r>
          </a:p>
        </p:txBody>
      </p:sp>
      <p:sp>
        <p:nvSpPr>
          <p:cNvPr id="6" name="TextBox 5">
            <a:extLst>
              <a:ext uri="{FF2B5EF4-FFF2-40B4-BE49-F238E27FC236}">
                <a16:creationId xmlns:a16="http://schemas.microsoft.com/office/drawing/2014/main" id="{BCE88A0B-06AA-485F-8000-2E7204709EAC}"/>
              </a:ext>
            </a:extLst>
          </p:cNvPr>
          <p:cNvSpPr txBox="1"/>
          <p:nvPr/>
        </p:nvSpPr>
        <p:spPr>
          <a:xfrm>
            <a:off x="4669654" y="1824042"/>
            <a:ext cx="3476031" cy="369332"/>
          </a:xfrm>
          <a:prstGeom prst="rect">
            <a:avLst/>
          </a:prstGeom>
          <a:noFill/>
        </p:spPr>
        <p:txBody>
          <a:bodyPr wrap="square" rtlCol="0">
            <a:spAutoFit/>
          </a:bodyPr>
          <a:lstStyle/>
          <a:p>
            <a:pPr algn="ctr"/>
            <a:r>
              <a:rPr lang="en-AU" b="1" i="1" u="sng" dirty="0"/>
              <a:t>DAY TO DAY PERFORMANCE </a:t>
            </a:r>
          </a:p>
        </p:txBody>
      </p:sp>
      <p:pic>
        <p:nvPicPr>
          <p:cNvPr id="8" name="Picture 7">
            <a:extLst>
              <a:ext uri="{FF2B5EF4-FFF2-40B4-BE49-F238E27FC236}">
                <a16:creationId xmlns:a16="http://schemas.microsoft.com/office/drawing/2014/main" id="{B74D6982-787F-4BDE-9564-E186AEF2D3BA}"/>
              </a:ext>
            </a:extLst>
          </p:cNvPr>
          <p:cNvPicPr>
            <a:picLocks noChangeAspect="1"/>
          </p:cNvPicPr>
          <p:nvPr/>
        </p:nvPicPr>
        <p:blipFill>
          <a:blip r:embed="rId2"/>
          <a:stretch>
            <a:fillRect/>
          </a:stretch>
        </p:blipFill>
        <p:spPr>
          <a:xfrm>
            <a:off x="8291389" y="1824042"/>
            <a:ext cx="3535986" cy="5033957"/>
          </a:xfrm>
          <a:prstGeom prst="rect">
            <a:avLst/>
          </a:prstGeom>
          <a:solidFill>
            <a:schemeClr val="accent6">
              <a:lumMod val="20000"/>
              <a:lumOff val="80000"/>
            </a:schemeClr>
          </a:solidFill>
          <a:ln>
            <a:solidFill>
              <a:schemeClr val="accent6"/>
            </a:solidFill>
          </a:ln>
        </p:spPr>
      </p:pic>
      <p:sp>
        <p:nvSpPr>
          <p:cNvPr id="9" name="TextBox 8">
            <a:extLst>
              <a:ext uri="{FF2B5EF4-FFF2-40B4-BE49-F238E27FC236}">
                <a16:creationId xmlns:a16="http://schemas.microsoft.com/office/drawing/2014/main" id="{896163A2-10AF-4CD5-A86B-C900EC703DA5}"/>
              </a:ext>
            </a:extLst>
          </p:cNvPr>
          <p:cNvSpPr txBox="1"/>
          <p:nvPr/>
        </p:nvSpPr>
        <p:spPr>
          <a:xfrm>
            <a:off x="838200" y="2364082"/>
            <a:ext cx="3454297" cy="3693319"/>
          </a:xfrm>
          <a:prstGeom prst="rect">
            <a:avLst/>
          </a:prstGeom>
          <a:noFill/>
        </p:spPr>
        <p:txBody>
          <a:bodyPr wrap="square">
            <a:spAutoFit/>
          </a:bodyPr>
          <a:lstStyle/>
          <a:p>
            <a:pPr marL="285750" indent="-285750" rtl="0" fontAlgn="base">
              <a:buFont typeface="Arial" panose="020B0604020202020204" pitchFamily="34" charset="0"/>
              <a:buChar char="•"/>
            </a:pPr>
            <a:r>
              <a:rPr lang="en-US" sz="1800" u="none" strike="noStrike" kern="1200" dirty="0">
                <a:effectLst/>
              </a:rPr>
              <a:t>Determining how much cash you have available at any time</a:t>
            </a:r>
            <a:r>
              <a:rPr lang="en-US" sz="1800" kern="1200" dirty="0">
                <a:effectLst/>
              </a:rPr>
              <a:t>​</a:t>
            </a:r>
          </a:p>
          <a:p>
            <a:pPr marL="285750" indent="-285750" rtl="0" fontAlgn="base">
              <a:buFont typeface="Arial" panose="020B0604020202020204" pitchFamily="34" charset="0"/>
              <a:buChar char="•"/>
            </a:pPr>
            <a:r>
              <a:rPr lang="en-US" sz="1800" u="none" strike="noStrike" kern="1200" dirty="0">
                <a:effectLst/>
              </a:rPr>
              <a:t>Identifying money owed to you by customers</a:t>
            </a:r>
            <a:r>
              <a:rPr lang="en-US" sz="1800" kern="1200" dirty="0">
                <a:effectLst/>
              </a:rPr>
              <a:t>​</a:t>
            </a:r>
          </a:p>
          <a:p>
            <a:pPr marL="285750" indent="-285750" rtl="0" fontAlgn="base">
              <a:buFont typeface="Arial" panose="020B0604020202020204" pitchFamily="34" charset="0"/>
              <a:buChar char="•"/>
            </a:pPr>
            <a:r>
              <a:rPr lang="en-US" sz="1800" u="none" strike="noStrike" kern="1200" dirty="0">
                <a:effectLst/>
              </a:rPr>
              <a:t>Identifying which accounts you need to pay</a:t>
            </a:r>
          </a:p>
          <a:p>
            <a:pPr marL="285750" indent="-285750" fontAlgn="base">
              <a:buFont typeface="Arial" panose="020B0604020202020204" pitchFamily="34" charset="0"/>
              <a:buChar char="•"/>
            </a:pPr>
            <a:r>
              <a:rPr lang="en-US" sz="1800" u="none" strike="noStrike" kern="1200" dirty="0">
                <a:effectLst/>
              </a:rPr>
              <a:t>Applying for finance</a:t>
            </a:r>
            <a:r>
              <a:rPr lang="en-US" sz="1800" kern="1200" dirty="0">
                <a:effectLst/>
              </a:rPr>
              <a:t>​</a:t>
            </a:r>
          </a:p>
          <a:p>
            <a:pPr marL="285750" indent="-285750" fontAlgn="base">
              <a:buFont typeface="Arial" panose="020B0604020202020204" pitchFamily="34" charset="0"/>
              <a:buChar char="•"/>
            </a:pPr>
            <a:r>
              <a:rPr lang="en-US" sz="1800" u="none" strike="noStrike" kern="1200" dirty="0">
                <a:effectLst/>
              </a:rPr>
              <a:t>Seeing the results of </a:t>
            </a:r>
            <a:r>
              <a:rPr lang="en-US" dirty="0"/>
              <a:t>marketing </a:t>
            </a:r>
            <a:r>
              <a:rPr lang="en-US" sz="1800" u="none" strike="noStrike" kern="1200" dirty="0">
                <a:effectLst/>
              </a:rPr>
              <a:t>decisions you have made</a:t>
            </a:r>
            <a:r>
              <a:rPr lang="en-US" sz="1800" kern="1200" dirty="0">
                <a:effectLst/>
              </a:rPr>
              <a:t>​</a:t>
            </a:r>
          </a:p>
          <a:p>
            <a:pPr marL="285750" indent="-285750" fontAlgn="base">
              <a:buFont typeface="Arial" panose="020B0604020202020204" pitchFamily="34" charset="0"/>
              <a:buChar char="•"/>
            </a:pPr>
            <a:r>
              <a:rPr lang="en-US" dirty="0"/>
              <a:t>Reducing accounting fees.​</a:t>
            </a:r>
          </a:p>
          <a:p>
            <a:pPr marL="285750" indent="-285750" fontAlgn="base">
              <a:buFont typeface="Arial" panose="020B0604020202020204" pitchFamily="34" charset="0"/>
              <a:buChar char="•"/>
            </a:pPr>
            <a:endParaRPr lang="en-US" sz="1800" kern="1200" dirty="0">
              <a:effectLst/>
            </a:endParaRPr>
          </a:p>
          <a:p>
            <a:pPr marL="285750" indent="-285750" fontAlgn="base">
              <a:buFont typeface="Arial" panose="020B0604020202020204" pitchFamily="34" charset="0"/>
              <a:buChar char="•"/>
            </a:pPr>
            <a:endParaRPr lang="en-US" sz="1800" kern="1200" dirty="0">
              <a:effectLst/>
            </a:endParaRPr>
          </a:p>
          <a:p>
            <a:pPr marL="285750" indent="-285750" rtl="0" fontAlgn="base">
              <a:buFont typeface="Arial" panose="020B0604020202020204" pitchFamily="34" charset="0"/>
              <a:buChar char="•"/>
            </a:pPr>
            <a:endParaRPr lang="en-AU" dirty="0"/>
          </a:p>
        </p:txBody>
      </p:sp>
      <p:sp>
        <p:nvSpPr>
          <p:cNvPr id="10" name="TextBox 9">
            <a:extLst>
              <a:ext uri="{FF2B5EF4-FFF2-40B4-BE49-F238E27FC236}">
                <a16:creationId xmlns:a16="http://schemas.microsoft.com/office/drawing/2014/main" id="{AAD4A91E-92E1-4D02-BC96-E16F2CEC2422}"/>
              </a:ext>
            </a:extLst>
          </p:cNvPr>
          <p:cNvSpPr txBox="1"/>
          <p:nvPr/>
        </p:nvSpPr>
        <p:spPr>
          <a:xfrm>
            <a:off x="8291389" y="2350248"/>
            <a:ext cx="3388093" cy="3416320"/>
          </a:xfrm>
          <a:prstGeom prst="rect">
            <a:avLst/>
          </a:prstGeom>
          <a:noFill/>
        </p:spPr>
        <p:txBody>
          <a:bodyPr wrap="square">
            <a:spAutoFit/>
          </a:bodyPr>
          <a:lstStyle/>
          <a:p>
            <a:pPr marL="285750" indent="-285750" fontAlgn="base">
              <a:buFont typeface="Arial" panose="020B0604020202020204" pitchFamily="34" charset="0"/>
              <a:buChar char="•"/>
            </a:pPr>
            <a:r>
              <a:rPr lang="en-US" sz="1800" u="none" strike="noStrike" kern="1200" dirty="0">
                <a:effectLst/>
              </a:rPr>
              <a:t>Negotiating with your bank manager</a:t>
            </a:r>
            <a:r>
              <a:rPr lang="en-US" sz="1800" kern="1200" dirty="0">
                <a:effectLst/>
              </a:rPr>
              <a:t>​</a:t>
            </a:r>
            <a:endParaRPr lang="en-US" sz="1800" u="none" strike="noStrike" kern="1200" dirty="0">
              <a:effectLst/>
            </a:endParaRPr>
          </a:p>
          <a:p>
            <a:pPr marL="285750" indent="-285750" rtl="0" fontAlgn="base">
              <a:buFont typeface="Arial" panose="020B0604020202020204" pitchFamily="34" charset="0"/>
              <a:buChar char="•"/>
            </a:pPr>
            <a:r>
              <a:rPr lang="en-US" sz="1800" u="none" strike="noStrike" kern="1200" dirty="0">
                <a:effectLst/>
              </a:rPr>
              <a:t>Comparing your business performance over time</a:t>
            </a:r>
          </a:p>
          <a:p>
            <a:pPr marL="285750" indent="-285750" rtl="0" fontAlgn="base">
              <a:buFont typeface="Arial" panose="020B0604020202020204" pitchFamily="34" charset="0"/>
              <a:buChar char="•"/>
            </a:pPr>
            <a:r>
              <a:rPr lang="en-US" sz="1800" u="none" strike="noStrike" kern="1200" dirty="0">
                <a:effectLst/>
              </a:rPr>
              <a:t>Deciding when to purchase new plant and equipment</a:t>
            </a:r>
            <a:r>
              <a:rPr lang="en-US" sz="1800" kern="1200" dirty="0">
                <a:effectLst/>
              </a:rPr>
              <a:t>​</a:t>
            </a:r>
          </a:p>
          <a:p>
            <a:pPr marL="285750" indent="-285750" rtl="0" fontAlgn="base">
              <a:buFont typeface="Arial" panose="020B0604020202020204" pitchFamily="34" charset="0"/>
              <a:buChar char="•"/>
            </a:pPr>
            <a:r>
              <a:rPr lang="en-US" sz="1800" u="none" strike="noStrike" kern="1200" dirty="0">
                <a:effectLst/>
              </a:rPr>
              <a:t>Deciding when to plan for expansion</a:t>
            </a:r>
            <a:r>
              <a:rPr lang="en-US" sz="1800" kern="1200" dirty="0">
                <a:effectLst/>
              </a:rPr>
              <a:t>​</a:t>
            </a:r>
          </a:p>
          <a:p>
            <a:pPr marL="285750" indent="-285750" rtl="0" fontAlgn="base">
              <a:buFont typeface="Arial" panose="020B0604020202020204" pitchFamily="34" charset="0"/>
              <a:buChar char="•"/>
            </a:pPr>
            <a:r>
              <a:rPr lang="en-US" sz="1800" u="none" strike="noStrike" kern="1200" dirty="0">
                <a:effectLst/>
              </a:rPr>
              <a:t>Selling the business</a:t>
            </a:r>
            <a:r>
              <a:rPr lang="en-US" sz="1800" kern="1200" dirty="0">
                <a:effectLst/>
              </a:rPr>
              <a:t>​</a:t>
            </a:r>
          </a:p>
          <a:p>
            <a:pPr marL="285750" indent="-285750" rtl="0" fontAlgn="base">
              <a:buFont typeface="Arial" panose="020B0604020202020204" pitchFamily="34" charset="0"/>
              <a:buChar char="•"/>
            </a:pPr>
            <a:endParaRPr lang="en-US" sz="1800" kern="1200" dirty="0">
              <a:effectLst/>
            </a:endParaRPr>
          </a:p>
          <a:p>
            <a:pPr marL="285750" indent="-285750" rtl="0" fontAlgn="base">
              <a:buFont typeface="Arial" panose="020B0604020202020204" pitchFamily="34" charset="0"/>
              <a:buChar char="•"/>
            </a:pPr>
            <a:endParaRPr lang="en-US" sz="1800" kern="1200" dirty="0">
              <a:effectLst/>
            </a:endParaRPr>
          </a:p>
          <a:p>
            <a:pPr marL="285750" indent="-285750">
              <a:buFont typeface="Arial" panose="020B0604020202020204" pitchFamily="34" charset="0"/>
              <a:buChar char="•"/>
            </a:pPr>
            <a:endParaRPr lang="en-AU" dirty="0"/>
          </a:p>
        </p:txBody>
      </p:sp>
      <p:sp>
        <p:nvSpPr>
          <p:cNvPr id="11" name="TextBox 10">
            <a:extLst>
              <a:ext uri="{FF2B5EF4-FFF2-40B4-BE49-F238E27FC236}">
                <a16:creationId xmlns:a16="http://schemas.microsoft.com/office/drawing/2014/main" id="{7351DCD9-E23D-4B5E-92EB-B2EE22C667FF}"/>
              </a:ext>
            </a:extLst>
          </p:cNvPr>
          <p:cNvSpPr txBox="1"/>
          <p:nvPr/>
        </p:nvSpPr>
        <p:spPr>
          <a:xfrm>
            <a:off x="4607510" y="2291595"/>
            <a:ext cx="3355760" cy="4524315"/>
          </a:xfrm>
          <a:prstGeom prst="rect">
            <a:avLst/>
          </a:prstGeom>
          <a:noFill/>
        </p:spPr>
        <p:txBody>
          <a:bodyPr wrap="square">
            <a:spAutoFit/>
          </a:bodyPr>
          <a:lstStyle/>
          <a:p>
            <a:pPr rtl="0" fontAlgn="base"/>
            <a:r>
              <a:rPr lang="en-US" sz="1800" kern="1200" dirty="0">
                <a:effectLst/>
              </a:rPr>
              <a:t>​</a:t>
            </a:r>
          </a:p>
          <a:p>
            <a:pPr marL="285750" indent="-285750" fontAlgn="base">
              <a:buFont typeface="Arial" panose="020B0604020202020204" pitchFamily="34" charset="0"/>
              <a:buChar char="•"/>
            </a:pPr>
            <a:r>
              <a:rPr lang="en-US" sz="1800" u="none" strike="noStrike" kern="1200" dirty="0">
                <a:effectLst/>
              </a:rPr>
              <a:t>Monitoring and controlling your overheads</a:t>
            </a:r>
          </a:p>
          <a:p>
            <a:pPr marL="285750" indent="-285750" fontAlgn="base">
              <a:buFont typeface="Arial" panose="020B0604020202020204" pitchFamily="34" charset="0"/>
              <a:buChar char="•"/>
            </a:pPr>
            <a:r>
              <a:rPr lang="en-US" sz="1800" u="none" strike="noStrike" kern="1200" dirty="0">
                <a:effectLst/>
              </a:rPr>
              <a:t>Controlling the cost of goods and services</a:t>
            </a:r>
            <a:r>
              <a:rPr lang="en-US" sz="1800" kern="1200" dirty="0">
                <a:effectLst/>
              </a:rPr>
              <a:t>​</a:t>
            </a:r>
          </a:p>
          <a:p>
            <a:pPr marL="285750" indent="-285750" rtl="0" fontAlgn="base">
              <a:buFont typeface="Arial" panose="020B0604020202020204" pitchFamily="34" charset="0"/>
              <a:buChar char="•"/>
            </a:pPr>
            <a:r>
              <a:rPr lang="en-US" sz="1800" u="none" strike="noStrike" kern="1200" dirty="0">
                <a:effectLst/>
              </a:rPr>
              <a:t>Determining your profit levels</a:t>
            </a:r>
            <a:r>
              <a:rPr lang="en-US" sz="1800" kern="1200" dirty="0">
                <a:effectLst/>
              </a:rPr>
              <a:t>​</a:t>
            </a:r>
          </a:p>
          <a:p>
            <a:pPr marL="285750" indent="-285750" rtl="0" fontAlgn="base">
              <a:buFont typeface="Arial" panose="020B0604020202020204" pitchFamily="34" charset="0"/>
              <a:buChar char="•"/>
            </a:pPr>
            <a:r>
              <a:rPr lang="en-US" sz="1800" u="none" strike="noStrike" kern="1200" dirty="0">
                <a:effectLst/>
              </a:rPr>
              <a:t>Discovering reasons for poor profit </a:t>
            </a:r>
            <a:r>
              <a:rPr lang="en-US" sz="1800" kern="1200" dirty="0">
                <a:effectLst/>
              </a:rPr>
              <a:t>​</a:t>
            </a:r>
          </a:p>
          <a:p>
            <a:pPr marL="285750" indent="-285750" rtl="0" fontAlgn="base">
              <a:buFont typeface="Arial" panose="020B0604020202020204" pitchFamily="34" charset="0"/>
              <a:buChar char="•"/>
            </a:pPr>
            <a:r>
              <a:rPr lang="en-US" sz="1800" u="none" strike="noStrike" kern="1200" dirty="0">
                <a:effectLst/>
              </a:rPr>
              <a:t>Assessing the overall state of your business</a:t>
            </a:r>
            <a:r>
              <a:rPr lang="en-US" sz="1800" kern="1200" dirty="0">
                <a:effectLst/>
              </a:rPr>
              <a:t>​</a:t>
            </a:r>
          </a:p>
          <a:p>
            <a:pPr marL="285750" indent="-285750" rtl="0" fontAlgn="base">
              <a:buFont typeface="Arial" panose="020B0604020202020204" pitchFamily="34" charset="0"/>
              <a:buChar char="•"/>
            </a:pPr>
            <a:r>
              <a:rPr lang="en-US" sz="1800" u="none" strike="noStrike" kern="1200" dirty="0">
                <a:effectLst/>
              </a:rPr>
              <a:t>Maximizing your chances of business success</a:t>
            </a:r>
            <a:r>
              <a:rPr lang="en-US" sz="1800" kern="1200" dirty="0">
                <a:effectLst/>
              </a:rPr>
              <a:t>​</a:t>
            </a:r>
          </a:p>
          <a:p>
            <a:pPr marL="285750" indent="-285750" rtl="0" fontAlgn="base">
              <a:buFont typeface="Arial" panose="020B0604020202020204" pitchFamily="34" charset="0"/>
              <a:buChar char="•"/>
            </a:pPr>
            <a:endParaRPr lang="en-US" sz="1800" kern="1200" dirty="0">
              <a:effectLst/>
            </a:endParaRPr>
          </a:p>
          <a:p>
            <a:pPr marL="285750" indent="-285750" fontAlgn="base">
              <a:buFont typeface="Arial" panose="020B0604020202020204" pitchFamily="34" charset="0"/>
              <a:buChar char="•"/>
            </a:pPr>
            <a:endParaRPr lang="en-US" sz="1800" u="none" strike="noStrike" kern="1200" dirty="0">
              <a:effectLst/>
            </a:endParaRPr>
          </a:p>
          <a:p>
            <a:pPr marL="285750" indent="-285750" rtl="0" fontAlgn="base">
              <a:buFont typeface="Arial" panose="020B0604020202020204" pitchFamily="34" charset="0"/>
              <a:buChar char="•"/>
            </a:pPr>
            <a:endParaRPr lang="en-US" sz="1800" kern="1200" dirty="0">
              <a:effectLst/>
            </a:endParaRPr>
          </a:p>
          <a:p>
            <a:pPr marL="285750" indent="-285750" rtl="0" fontAlgn="base">
              <a:buFont typeface="Arial" panose="020B0604020202020204" pitchFamily="34" charset="0"/>
              <a:buChar char="•"/>
            </a:pPr>
            <a:endParaRPr lang="en-US" sz="1800" kern="1200" dirty="0">
              <a:effectLst/>
            </a:endParaRPr>
          </a:p>
        </p:txBody>
      </p:sp>
      <p:sp>
        <p:nvSpPr>
          <p:cNvPr id="12" name="TextBox 11">
            <a:extLst>
              <a:ext uri="{FF2B5EF4-FFF2-40B4-BE49-F238E27FC236}">
                <a16:creationId xmlns:a16="http://schemas.microsoft.com/office/drawing/2014/main" id="{7CE7457C-FB2F-49C0-A438-953BA2605CA4}"/>
              </a:ext>
            </a:extLst>
          </p:cNvPr>
          <p:cNvSpPr txBox="1"/>
          <p:nvPr/>
        </p:nvSpPr>
        <p:spPr>
          <a:xfrm>
            <a:off x="8247419" y="1824042"/>
            <a:ext cx="3476031" cy="369332"/>
          </a:xfrm>
          <a:prstGeom prst="rect">
            <a:avLst/>
          </a:prstGeom>
          <a:noFill/>
        </p:spPr>
        <p:txBody>
          <a:bodyPr wrap="square" rtlCol="0">
            <a:spAutoFit/>
          </a:bodyPr>
          <a:lstStyle/>
          <a:p>
            <a:pPr algn="ctr"/>
            <a:r>
              <a:rPr lang="en-AU" b="1" i="1" u="sng" dirty="0"/>
              <a:t>BUSINESS GROWTH</a:t>
            </a:r>
          </a:p>
        </p:txBody>
      </p:sp>
      <p:sp>
        <p:nvSpPr>
          <p:cNvPr id="13" name="Title 1">
            <a:extLst>
              <a:ext uri="{FF2B5EF4-FFF2-40B4-BE49-F238E27FC236}">
                <a16:creationId xmlns:a16="http://schemas.microsoft.com/office/drawing/2014/main" id="{140C92F1-0D90-45FA-93E7-AF96E6EE2330}"/>
              </a:ext>
            </a:extLst>
          </p:cNvPr>
          <p:cNvSpPr txBox="1">
            <a:spLocks/>
          </p:cNvSpPr>
          <p:nvPr/>
        </p:nvSpPr>
        <p:spPr>
          <a:xfrm>
            <a:off x="838200" y="1133915"/>
            <a:ext cx="10989175" cy="681036"/>
          </a:xfrm>
          <a:prstGeom prst="rect">
            <a:avLst/>
          </a:prstGeom>
        </p:spPr>
        <p:txBody>
          <a:bodyPr vert="horz" lIns="91440" tIns="45720" rIns="91440" bIns="45720" rtlCol="0" anchor="b">
            <a:normAutofit fontScale="25000" lnSpcReduction="200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br>
              <a:rPr lang="en-AU" b="1" i="1" dirty="0"/>
            </a:br>
            <a:r>
              <a:rPr lang="en-AU" sz="8000" b="1" dirty="0"/>
              <a:t>Record Keeping</a:t>
            </a:r>
            <a:br>
              <a:rPr lang="en-AU" sz="8000" b="1" i="1" dirty="0"/>
            </a:br>
            <a:r>
              <a:rPr lang="en-AU" sz="8000" b="1" dirty="0"/>
              <a:t> An accurate and complete set of records will assist you in different areas of your business:</a:t>
            </a:r>
            <a:br>
              <a:rPr lang="en-AU" sz="8000" b="1" i="1" dirty="0"/>
            </a:br>
            <a:r>
              <a:rPr lang="en-AU" sz="6700" dirty="0">
                <a:latin typeface="+mn-lt"/>
              </a:rPr>
              <a:t> </a:t>
            </a:r>
            <a:endParaRPr lang="en-AU" sz="6700" cap="small" dirty="0">
              <a:latin typeface="+mn-lt"/>
            </a:endParaRPr>
          </a:p>
        </p:txBody>
      </p:sp>
    </p:spTree>
    <p:extLst>
      <p:ext uri="{BB962C8B-B14F-4D97-AF65-F5344CB8AC3E}">
        <p14:creationId xmlns:p14="http://schemas.microsoft.com/office/powerpoint/2010/main" val="1979615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1000"/>
                                        <p:tgtEl>
                                          <p:spTgt spid="9">
                                            <p:txEl>
                                              <p:pRg st="1" end="1"/>
                                            </p:txEl>
                                          </p:spTgt>
                                        </p:tgtEl>
                                      </p:cBhvr>
                                    </p:animEffect>
                                    <p:anim calcmode="lin" valueType="num">
                                      <p:cBhvr>
                                        <p:cTn id="2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9">
                                            <p:txEl>
                                              <p:pRg st="2" end="2"/>
                                            </p:txEl>
                                          </p:spTgt>
                                        </p:tgtEl>
                                        <p:attrNameLst>
                                          <p:attrName>style.visibility</p:attrName>
                                        </p:attrNameLst>
                                      </p:cBhvr>
                                      <p:to>
                                        <p:strVal val="visible"/>
                                      </p:to>
                                    </p:set>
                                    <p:animEffect transition="in" filter="fade">
                                      <p:cBhvr>
                                        <p:cTn id="24" dur="1000"/>
                                        <p:tgtEl>
                                          <p:spTgt spid="9">
                                            <p:txEl>
                                              <p:pRg st="2" end="2"/>
                                            </p:txEl>
                                          </p:spTgt>
                                        </p:tgtEl>
                                      </p:cBhvr>
                                    </p:animEffect>
                                    <p:anim calcmode="lin" valueType="num">
                                      <p:cBhvr>
                                        <p:cTn id="2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2" end="2"/>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9">
                                            <p:txEl>
                                              <p:pRg st="3" end="3"/>
                                            </p:txEl>
                                          </p:spTgt>
                                        </p:tgtEl>
                                        <p:attrNameLst>
                                          <p:attrName>style.visibility</p:attrName>
                                        </p:attrNameLst>
                                      </p:cBhvr>
                                      <p:to>
                                        <p:strVal val="visible"/>
                                      </p:to>
                                    </p:set>
                                    <p:animEffect transition="in" filter="fade">
                                      <p:cBhvr>
                                        <p:cTn id="29" dur="1000"/>
                                        <p:tgtEl>
                                          <p:spTgt spid="9">
                                            <p:txEl>
                                              <p:pRg st="3" end="3"/>
                                            </p:txEl>
                                          </p:spTgt>
                                        </p:tgtEl>
                                      </p:cBhvr>
                                    </p:animEffect>
                                    <p:anim calcmode="lin" valueType="num">
                                      <p:cBhvr>
                                        <p:cTn id="30"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9">
                                            <p:txEl>
                                              <p:pRg st="3" end="3"/>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9">
                                            <p:txEl>
                                              <p:pRg st="4" end="4"/>
                                            </p:txEl>
                                          </p:spTgt>
                                        </p:tgtEl>
                                        <p:attrNameLst>
                                          <p:attrName>style.visibility</p:attrName>
                                        </p:attrNameLst>
                                      </p:cBhvr>
                                      <p:to>
                                        <p:strVal val="visible"/>
                                      </p:to>
                                    </p:set>
                                    <p:animEffect transition="in" filter="fade">
                                      <p:cBhvr>
                                        <p:cTn id="34" dur="1000"/>
                                        <p:tgtEl>
                                          <p:spTgt spid="9">
                                            <p:txEl>
                                              <p:pRg st="4" end="4"/>
                                            </p:txEl>
                                          </p:spTgt>
                                        </p:tgtEl>
                                      </p:cBhvr>
                                    </p:animEffect>
                                    <p:anim calcmode="lin" valueType="num">
                                      <p:cBhvr>
                                        <p:cTn id="35"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9">
                                            <p:txEl>
                                              <p:pRg st="4" end="4"/>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9">
                                            <p:txEl>
                                              <p:pRg st="5" end="5"/>
                                            </p:txEl>
                                          </p:spTgt>
                                        </p:tgtEl>
                                        <p:attrNameLst>
                                          <p:attrName>style.visibility</p:attrName>
                                        </p:attrNameLst>
                                      </p:cBhvr>
                                      <p:to>
                                        <p:strVal val="visible"/>
                                      </p:to>
                                    </p:set>
                                    <p:animEffect transition="in" filter="fade">
                                      <p:cBhvr>
                                        <p:cTn id="39" dur="1000"/>
                                        <p:tgtEl>
                                          <p:spTgt spid="9">
                                            <p:txEl>
                                              <p:pRg st="5" end="5"/>
                                            </p:txEl>
                                          </p:spTgt>
                                        </p:tgtEl>
                                      </p:cBhvr>
                                    </p:animEffect>
                                    <p:anim calcmode="lin" valueType="num">
                                      <p:cBhvr>
                                        <p:cTn id="40"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6">
                                            <p:txEl>
                                              <p:pRg st="0" end="0"/>
                                            </p:txEl>
                                          </p:spTgt>
                                        </p:tgtEl>
                                        <p:attrNameLst>
                                          <p:attrName>style.visibility</p:attrName>
                                        </p:attrNameLst>
                                      </p:cBhvr>
                                      <p:to>
                                        <p:strVal val="visible"/>
                                      </p:to>
                                    </p:set>
                                    <p:animEffect transition="in" filter="fade">
                                      <p:cBhvr>
                                        <p:cTn id="46" dur="1000"/>
                                        <p:tgtEl>
                                          <p:spTgt spid="6">
                                            <p:txEl>
                                              <p:pRg st="0" end="0"/>
                                            </p:txEl>
                                          </p:spTgt>
                                        </p:tgtEl>
                                      </p:cBhvr>
                                    </p:animEffect>
                                    <p:anim calcmode="lin" valueType="num">
                                      <p:cBhvr>
                                        <p:cTn id="47"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48"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11">
                                            <p:txEl>
                                              <p:pRg st="0" end="0"/>
                                            </p:txEl>
                                          </p:spTgt>
                                        </p:tgtEl>
                                        <p:attrNameLst>
                                          <p:attrName>style.visibility</p:attrName>
                                        </p:attrNameLst>
                                      </p:cBhvr>
                                      <p:to>
                                        <p:strVal val="visible"/>
                                      </p:to>
                                    </p:set>
                                    <p:animEffect transition="in" filter="fade">
                                      <p:cBhvr>
                                        <p:cTn id="53" dur="1000"/>
                                        <p:tgtEl>
                                          <p:spTgt spid="11">
                                            <p:txEl>
                                              <p:pRg st="0" end="0"/>
                                            </p:txEl>
                                          </p:spTgt>
                                        </p:tgtEl>
                                      </p:cBhvr>
                                    </p:animEffect>
                                    <p:anim calcmode="lin" valueType="num">
                                      <p:cBhvr>
                                        <p:cTn id="54"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55" dur="1000" fill="hold"/>
                                        <p:tgtEl>
                                          <p:spTgt spid="11">
                                            <p:txEl>
                                              <p:pRg st="0" end="0"/>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11">
                                            <p:txEl>
                                              <p:pRg st="1" end="1"/>
                                            </p:txEl>
                                          </p:spTgt>
                                        </p:tgtEl>
                                        <p:attrNameLst>
                                          <p:attrName>style.visibility</p:attrName>
                                        </p:attrNameLst>
                                      </p:cBhvr>
                                      <p:to>
                                        <p:strVal val="visible"/>
                                      </p:to>
                                    </p:set>
                                    <p:animEffect transition="in" filter="fade">
                                      <p:cBhvr>
                                        <p:cTn id="58" dur="1000"/>
                                        <p:tgtEl>
                                          <p:spTgt spid="11">
                                            <p:txEl>
                                              <p:pRg st="1" end="1"/>
                                            </p:txEl>
                                          </p:spTgt>
                                        </p:tgtEl>
                                      </p:cBhvr>
                                    </p:animEffect>
                                    <p:anim calcmode="lin" valueType="num">
                                      <p:cBhvr>
                                        <p:cTn id="59"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60" dur="1000" fill="hold"/>
                                        <p:tgtEl>
                                          <p:spTgt spid="11">
                                            <p:txEl>
                                              <p:pRg st="1" end="1"/>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11">
                                            <p:txEl>
                                              <p:pRg st="2" end="2"/>
                                            </p:txEl>
                                          </p:spTgt>
                                        </p:tgtEl>
                                        <p:attrNameLst>
                                          <p:attrName>style.visibility</p:attrName>
                                        </p:attrNameLst>
                                      </p:cBhvr>
                                      <p:to>
                                        <p:strVal val="visible"/>
                                      </p:to>
                                    </p:set>
                                    <p:animEffect transition="in" filter="fade">
                                      <p:cBhvr>
                                        <p:cTn id="63" dur="1000"/>
                                        <p:tgtEl>
                                          <p:spTgt spid="11">
                                            <p:txEl>
                                              <p:pRg st="2" end="2"/>
                                            </p:txEl>
                                          </p:spTgt>
                                        </p:tgtEl>
                                      </p:cBhvr>
                                    </p:animEffect>
                                    <p:anim calcmode="lin" valueType="num">
                                      <p:cBhvr>
                                        <p:cTn id="64"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65" dur="1000" fill="hold"/>
                                        <p:tgtEl>
                                          <p:spTgt spid="11">
                                            <p:txEl>
                                              <p:pRg st="2" end="2"/>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11">
                                            <p:txEl>
                                              <p:pRg st="3" end="3"/>
                                            </p:txEl>
                                          </p:spTgt>
                                        </p:tgtEl>
                                        <p:attrNameLst>
                                          <p:attrName>style.visibility</p:attrName>
                                        </p:attrNameLst>
                                      </p:cBhvr>
                                      <p:to>
                                        <p:strVal val="visible"/>
                                      </p:to>
                                    </p:set>
                                    <p:animEffect transition="in" filter="fade">
                                      <p:cBhvr>
                                        <p:cTn id="68" dur="1000"/>
                                        <p:tgtEl>
                                          <p:spTgt spid="11">
                                            <p:txEl>
                                              <p:pRg st="3" end="3"/>
                                            </p:txEl>
                                          </p:spTgt>
                                        </p:tgtEl>
                                      </p:cBhvr>
                                    </p:animEffect>
                                    <p:anim calcmode="lin" valueType="num">
                                      <p:cBhvr>
                                        <p:cTn id="69"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70" dur="1000" fill="hold"/>
                                        <p:tgtEl>
                                          <p:spTgt spid="11">
                                            <p:txEl>
                                              <p:pRg st="3" end="3"/>
                                            </p:txEl>
                                          </p:spTgt>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11">
                                            <p:txEl>
                                              <p:pRg st="4" end="4"/>
                                            </p:txEl>
                                          </p:spTgt>
                                        </p:tgtEl>
                                        <p:attrNameLst>
                                          <p:attrName>style.visibility</p:attrName>
                                        </p:attrNameLst>
                                      </p:cBhvr>
                                      <p:to>
                                        <p:strVal val="visible"/>
                                      </p:to>
                                    </p:set>
                                    <p:animEffect transition="in" filter="fade">
                                      <p:cBhvr>
                                        <p:cTn id="73" dur="1000"/>
                                        <p:tgtEl>
                                          <p:spTgt spid="11">
                                            <p:txEl>
                                              <p:pRg st="4" end="4"/>
                                            </p:txEl>
                                          </p:spTgt>
                                        </p:tgtEl>
                                      </p:cBhvr>
                                    </p:animEffect>
                                    <p:anim calcmode="lin" valueType="num">
                                      <p:cBhvr>
                                        <p:cTn id="74"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75" dur="1000" fill="hold"/>
                                        <p:tgtEl>
                                          <p:spTgt spid="11">
                                            <p:txEl>
                                              <p:pRg st="4" end="4"/>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11">
                                            <p:txEl>
                                              <p:pRg st="5" end="5"/>
                                            </p:txEl>
                                          </p:spTgt>
                                        </p:tgtEl>
                                        <p:attrNameLst>
                                          <p:attrName>style.visibility</p:attrName>
                                        </p:attrNameLst>
                                      </p:cBhvr>
                                      <p:to>
                                        <p:strVal val="visible"/>
                                      </p:to>
                                    </p:set>
                                    <p:animEffect transition="in" filter="fade">
                                      <p:cBhvr>
                                        <p:cTn id="78" dur="1000"/>
                                        <p:tgtEl>
                                          <p:spTgt spid="11">
                                            <p:txEl>
                                              <p:pRg st="5" end="5"/>
                                            </p:txEl>
                                          </p:spTgt>
                                        </p:tgtEl>
                                      </p:cBhvr>
                                    </p:animEffect>
                                    <p:anim calcmode="lin" valueType="num">
                                      <p:cBhvr>
                                        <p:cTn id="79"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80" dur="1000" fill="hold"/>
                                        <p:tgtEl>
                                          <p:spTgt spid="11">
                                            <p:txEl>
                                              <p:pRg st="5" end="5"/>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11">
                                            <p:txEl>
                                              <p:pRg st="6" end="6"/>
                                            </p:txEl>
                                          </p:spTgt>
                                        </p:tgtEl>
                                        <p:attrNameLst>
                                          <p:attrName>style.visibility</p:attrName>
                                        </p:attrNameLst>
                                      </p:cBhvr>
                                      <p:to>
                                        <p:strVal val="visible"/>
                                      </p:to>
                                    </p:set>
                                    <p:animEffect transition="in" filter="fade">
                                      <p:cBhvr>
                                        <p:cTn id="83" dur="1000"/>
                                        <p:tgtEl>
                                          <p:spTgt spid="11">
                                            <p:txEl>
                                              <p:pRg st="6" end="6"/>
                                            </p:txEl>
                                          </p:spTgt>
                                        </p:tgtEl>
                                      </p:cBhvr>
                                    </p:animEffect>
                                    <p:anim calcmode="lin" valueType="num">
                                      <p:cBhvr>
                                        <p:cTn id="84"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85" dur="1000" fill="hold"/>
                                        <p:tgtEl>
                                          <p:spTgt spid="11">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nodeType="clickEffect">
                                  <p:stCondLst>
                                    <p:cond delay="0"/>
                                  </p:stCondLst>
                                  <p:childTnLst>
                                    <p:set>
                                      <p:cBhvr>
                                        <p:cTn id="89" dur="1" fill="hold">
                                          <p:stCondLst>
                                            <p:cond delay="0"/>
                                          </p:stCondLst>
                                        </p:cTn>
                                        <p:tgtEl>
                                          <p:spTgt spid="10">
                                            <p:txEl>
                                              <p:pRg st="0" end="0"/>
                                            </p:txEl>
                                          </p:spTgt>
                                        </p:tgtEl>
                                        <p:attrNameLst>
                                          <p:attrName>style.visibility</p:attrName>
                                        </p:attrNameLst>
                                      </p:cBhvr>
                                      <p:to>
                                        <p:strVal val="visible"/>
                                      </p:to>
                                    </p:set>
                                    <p:animEffect transition="in" filter="fade">
                                      <p:cBhvr>
                                        <p:cTn id="90" dur="1000"/>
                                        <p:tgtEl>
                                          <p:spTgt spid="10">
                                            <p:txEl>
                                              <p:pRg st="0" end="0"/>
                                            </p:txEl>
                                          </p:spTgt>
                                        </p:tgtEl>
                                      </p:cBhvr>
                                    </p:animEffect>
                                    <p:anim calcmode="lin" valueType="num">
                                      <p:cBhvr>
                                        <p:cTn id="91"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2" dur="1000" fill="hold"/>
                                        <p:tgtEl>
                                          <p:spTgt spid="10">
                                            <p:txEl>
                                              <p:pRg st="0" end="0"/>
                                            </p:txEl>
                                          </p:spTgt>
                                        </p:tgtEl>
                                        <p:attrNameLst>
                                          <p:attrName>ppt_y</p:attrName>
                                        </p:attrNameLst>
                                      </p:cBhvr>
                                      <p:tavLst>
                                        <p:tav tm="0">
                                          <p:val>
                                            <p:strVal val="#ppt_y+.1"/>
                                          </p:val>
                                        </p:tav>
                                        <p:tav tm="100000">
                                          <p:val>
                                            <p:strVal val="#ppt_y"/>
                                          </p:val>
                                        </p:tav>
                                      </p:tavLst>
                                    </p:anim>
                                  </p:childTnLst>
                                </p:cTn>
                              </p:par>
                              <p:par>
                                <p:cTn id="93" presetID="42" presetClass="entr" presetSubtype="0" fill="hold" nodeType="withEffect">
                                  <p:stCondLst>
                                    <p:cond delay="0"/>
                                  </p:stCondLst>
                                  <p:childTnLst>
                                    <p:set>
                                      <p:cBhvr>
                                        <p:cTn id="94" dur="1" fill="hold">
                                          <p:stCondLst>
                                            <p:cond delay="0"/>
                                          </p:stCondLst>
                                        </p:cTn>
                                        <p:tgtEl>
                                          <p:spTgt spid="10">
                                            <p:txEl>
                                              <p:pRg st="1" end="1"/>
                                            </p:txEl>
                                          </p:spTgt>
                                        </p:tgtEl>
                                        <p:attrNameLst>
                                          <p:attrName>style.visibility</p:attrName>
                                        </p:attrNameLst>
                                      </p:cBhvr>
                                      <p:to>
                                        <p:strVal val="visible"/>
                                      </p:to>
                                    </p:set>
                                    <p:animEffect transition="in" filter="fade">
                                      <p:cBhvr>
                                        <p:cTn id="95" dur="1000"/>
                                        <p:tgtEl>
                                          <p:spTgt spid="10">
                                            <p:txEl>
                                              <p:pRg st="1" end="1"/>
                                            </p:txEl>
                                          </p:spTgt>
                                        </p:tgtEl>
                                      </p:cBhvr>
                                    </p:animEffect>
                                    <p:anim calcmode="lin" valueType="num">
                                      <p:cBhvr>
                                        <p:cTn id="96"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97" dur="1000" fill="hold"/>
                                        <p:tgtEl>
                                          <p:spTgt spid="10">
                                            <p:txEl>
                                              <p:pRg st="1" end="1"/>
                                            </p:txEl>
                                          </p:spTgt>
                                        </p:tgtEl>
                                        <p:attrNameLst>
                                          <p:attrName>ppt_y</p:attrName>
                                        </p:attrNameLst>
                                      </p:cBhvr>
                                      <p:tavLst>
                                        <p:tav tm="0">
                                          <p:val>
                                            <p:strVal val="#ppt_y+.1"/>
                                          </p:val>
                                        </p:tav>
                                        <p:tav tm="100000">
                                          <p:val>
                                            <p:strVal val="#ppt_y"/>
                                          </p:val>
                                        </p:tav>
                                      </p:tavLst>
                                    </p:anim>
                                  </p:childTnLst>
                                </p:cTn>
                              </p:par>
                              <p:par>
                                <p:cTn id="98" presetID="42" presetClass="entr" presetSubtype="0" fill="hold" nodeType="withEffect">
                                  <p:stCondLst>
                                    <p:cond delay="0"/>
                                  </p:stCondLst>
                                  <p:childTnLst>
                                    <p:set>
                                      <p:cBhvr>
                                        <p:cTn id="99" dur="1" fill="hold">
                                          <p:stCondLst>
                                            <p:cond delay="0"/>
                                          </p:stCondLst>
                                        </p:cTn>
                                        <p:tgtEl>
                                          <p:spTgt spid="10">
                                            <p:txEl>
                                              <p:pRg st="2" end="2"/>
                                            </p:txEl>
                                          </p:spTgt>
                                        </p:tgtEl>
                                        <p:attrNameLst>
                                          <p:attrName>style.visibility</p:attrName>
                                        </p:attrNameLst>
                                      </p:cBhvr>
                                      <p:to>
                                        <p:strVal val="visible"/>
                                      </p:to>
                                    </p:set>
                                    <p:animEffect transition="in" filter="fade">
                                      <p:cBhvr>
                                        <p:cTn id="100" dur="1000"/>
                                        <p:tgtEl>
                                          <p:spTgt spid="10">
                                            <p:txEl>
                                              <p:pRg st="2" end="2"/>
                                            </p:txEl>
                                          </p:spTgt>
                                        </p:tgtEl>
                                      </p:cBhvr>
                                    </p:animEffect>
                                    <p:anim calcmode="lin" valueType="num">
                                      <p:cBhvr>
                                        <p:cTn id="101"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102" dur="1000" fill="hold"/>
                                        <p:tgtEl>
                                          <p:spTgt spid="10">
                                            <p:txEl>
                                              <p:pRg st="2" end="2"/>
                                            </p:txEl>
                                          </p:spTgt>
                                        </p:tgtEl>
                                        <p:attrNameLst>
                                          <p:attrName>ppt_y</p:attrName>
                                        </p:attrNameLst>
                                      </p:cBhvr>
                                      <p:tavLst>
                                        <p:tav tm="0">
                                          <p:val>
                                            <p:strVal val="#ppt_y+.1"/>
                                          </p:val>
                                        </p:tav>
                                        <p:tav tm="100000">
                                          <p:val>
                                            <p:strVal val="#ppt_y"/>
                                          </p:val>
                                        </p:tav>
                                      </p:tavLst>
                                    </p:anim>
                                  </p:childTnLst>
                                </p:cTn>
                              </p:par>
                              <p:par>
                                <p:cTn id="103" presetID="42" presetClass="entr" presetSubtype="0" fill="hold" nodeType="withEffect">
                                  <p:stCondLst>
                                    <p:cond delay="0"/>
                                  </p:stCondLst>
                                  <p:childTnLst>
                                    <p:set>
                                      <p:cBhvr>
                                        <p:cTn id="104" dur="1" fill="hold">
                                          <p:stCondLst>
                                            <p:cond delay="0"/>
                                          </p:stCondLst>
                                        </p:cTn>
                                        <p:tgtEl>
                                          <p:spTgt spid="10">
                                            <p:txEl>
                                              <p:pRg st="3" end="3"/>
                                            </p:txEl>
                                          </p:spTgt>
                                        </p:tgtEl>
                                        <p:attrNameLst>
                                          <p:attrName>style.visibility</p:attrName>
                                        </p:attrNameLst>
                                      </p:cBhvr>
                                      <p:to>
                                        <p:strVal val="visible"/>
                                      </p:to>
                                    </p:set>
                                    <p:animEffect transition="in" filter="fade">
                                      <p:cBhvr>
                                        <p:cTn id="105" dur="1000"/>
                                        <p:tgtEl>
                                          <p:spTgt spid="10">
                                            <p:txEl>
                                              <p:pRg st="3" end="3"/>
                                            </p:txEl>
                                          </p:spTgt>
                                        </p:tgtEl>
                                      </p:cBhvr>
                                    </p:animEffect>
                                    <p:anim calcmode="lin" valueType="num">
                                      <p:cBhvr>
                                        <p:cTn id="106"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107" dur="1000" fill="hold"/>
                                        <p:tgtEl>
                                          <p:spTgt spid="10">
                                            <p:txEl>
                                              <p:pRg st="3" end="3"/>
                                            </p:txEl>
                                          </p:spTgt>
                                        </p:tgtEl>
                                        <p:attrNameLst>
                                          <p:attrName>ppt_y</p:attrName>
                                        </p:attrNameLst>
                                      </p:cBhvr>
                                      <p:tavLst>
                                        <p:tav tm="0">
                                          <p:val>
                                            <p:strVal val="#ppt_y+.1"/>
                                          </p:val>
                                        </p:tav>
                                        <p:tav tm="100000">
                                          <p:val>
                                            <p:strVal val="#ppt_y"/>
                                          </p:val>
                                        </p:tav>
                                      </p:tavLst>
                                    </p:anim>
                                  </p:childTnLst>
                                </p:cTn>
                              </p:par>
                              <p:par>
                                <p:cTn id="108" presetID="42" presetClass="entr" presetSubtype="0" fill="hold" nodeType="withEffect">
                                  <p:stCondLst>
                                    <p:cond delay="0"/>
                                  </p:stCondLst>
                                  <p:childTnLst>
                                    <p:set>
                                      <p:cBhvr>
                                        <p:cTn id="109" dur="1" fill="hold">
                                          <p:stCondLst>
                                            <p:cond delay="0"/>
                                          </p:stCondLst>
                                        </p:cTn>
                                        <p:tgtEl>
                                          <p:spTgt spid="10">
                                            <p:txEl>
                                              <p:pRg st="4" end="4"/>
                                            </p:txEl>
                                          </p:spTgt>
                                        </p:tgtEl>
                                        <p:attrNameLst>
                                          <p:attrName>style.visibility</p:attrName>
                                        </p:attrNameLst>
                                      </p:cBhvr>
                                      <p:to>
                                        <p:strVal val="visible"/>
                                      </p:to>
                                    </p:set>
                                    <p:animEffect transition="in" filter="fade">
                                      <p:cBhvr>
                                        <p:cTn id="110" dur="1000"/>
                                        <p:tgtEl>
                                          <p:spTgt spid="10">
                                            <p:txEl>
                                              <p:pRg st="4" end="4"/>
                                            </p:txEl>
                                          </p:spTgt>
                                        </p:tgtEl>
                                      </p:cBhvr>
                                    </p:animEffect>
                                    <p:anim calcmode="lin" valueType="num">
                                      <p:cBhvr>
                                        <p:cTn id="111"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112"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42" presetClass="entr" presetSubtype="0" fill="hold" nodeType="clickEffect">
                                  <p:stCondLst>
                                    <p:cond delay="0"/>
                                  </p:stCondLst>
                                  <p:childTnLst>
                                    <p:set>
                                      <p:cBhvr>
                                        <p:cTn id="116" dur="1" fill="hold">
                                          <p:stCondLst>
                                            <p:cond delay="0"/>
                                          </p:stCondLst>
                                        </p:cTn>
                                        <p:tgtEl>
                                          <p:spTgt spid="12">
                                            <p:txEl>
                                              <p:pRg st="0" end="0"/>
                                            </p:txEl>
                                          </p:spTgt>
                                        </p:tgtEl>
                                        <p:attrNameLst>
                                          <p:attrName>style.visibility</p:attrName>
                                        </p:attrNameLst>
                                      </p:cBhvr>
                                      <p:to>
                                        <p:strVal val="visible"/>
                                      </p:to>
                                    </p:set>
                                    <p:animEffect transition="in" filter="fade">
                                      <p:cBhvr>
                                        <p:cTn id="117" dur="1000"/>
                                        <p:tgtEl>
                                          <p:spTgt spid="12">
                                            <p:txEl>
                                              <p:pRg st="0" end="0"/>
                                            </p:txEl>
                                          </p:spTgt>
                                        </p:tgtEl>
                                      </p:cBhvr>
                                    </p:animEffect>
                                    <p:anim calcmode="lin" valueType="num">
                                      <p:cBhvr>
                                        <p:cTn id="11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1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457200"/>
            <a:ext cx="9407148" cy="1022808"/>
          </a:xfrm>
        </p:spPr>
        <p:txBody>
          <a:bodyPr anchor="b">
            <a:normAutofit/>
          </a:bodyPr>
          <a:lstStyle/>
          <a:p>
            <a:r>
              <a:rPr lang="en-AU" sz="2700" dirty="0"/>
              <a:t>Unit 1 – </a:t>
            </a:r>
            <a:r>
              <a:rPr lang="en-US" sz="2700" dirty="0"/>
              <a:t>Prepare journals required for posting general ledger</a:t>
            </a:r>
            <a:br>
              <a:rPr lang="en-US" sz="2700" dirty="0"/>
            </a:br>
            <a:endParaRPr lang="en-AU" sz="2700" dirty="0"/>
          </a:p>
        </p:txBody>
      </p:sp>
      <p:sp>
        <p:nvSpPr>
          <p:cNvPr id="15" name="Text Placeholder 3">
            <a:extLst>
              <a:ext uri="{FF2B5EF4-FFF2-40B4-BE49-F238E27FC236}">
                <a16:creationId xmlns:a16="http://schemas.microsoft.com/office/drawing/2014/main" id="{EB40BC05-A14E-44AF-A32A-93D2C0687763}"/>
              </a:ext>
            </a:extLst>
          </p:cNvPr>
          <p:cNvSpPr>
            <a:spLocks noGrp="1"/>
          </p:cNvSpPr>
          <p:nvPr>
            <p:ph type="body" sz="half" idx="2"/>
          </p:nvPr>
        </p:nvSpPr>
        <p:spPr>
          <a:xfrm>
            <a:off x="839788" y="1687398"/>
            <a:ext cx="5256212" cy="3874416"/>
          </a:xfrm>
        </p:spPr>
        <p:txBody>
          <a:bodyPr>
            <a:normAutofit/>
          </a:bodyPr>
          <a:lstStyle/>
          <a:p>
            <a:r>
              <a:rPr lang="en-US" sz="1600" b="1" dirty="0"/>
              <a:t>Steps in Preparation of Trial Balance:</a:t>
            </a:r>
          </a:p>
          <a:p>
            <a:pPr marL="342900" indent="-342900">
              <a:buFont typeface="+mj-lt"/>
              <a:buAutoNum type="arabicPeriod"/>
            </a:pPr>
            <a:r>
              <a:rPr lang="en-US" sz="1600" b="1" dirty="0"/>
              <a:t>Calculate the balances of each of the Ledger Accounts. </a:t>
            </a:r>
          </a:p>
          <a:p>
            <a:pPr marL="342900" indent="-342900">
              <a:buFont typeface="+mj-lt"/>
              <a:buAutoNum type="arabicPeriod"/>
            </a:pPr>
            <a:r>
              <a:rPr lang="en-US" sz="1600" b="1" dirty="0"/>
              <a:t>Record debit or credit </a:t>
            </a:r>
            <a:r>
              <a:rPr lang="en-US" b="1" dirty="0"/>
              <a:t>b</a:t>
            </a:r>
            <a:r>
              <a:rPr lang="en-US" sz="1600" b="1" dirty="0"/>
              <a:t>alances in Trial Balance. </a:t>
            </a:r>
          </a:p>
          <a:p>
            <a:pPr marL="342900" indent="-342900">
              <a:buFont typeface="+mj-lt"/>
              <a:buAutoNum type="arabicPeriod"/>
            </a:pPr>
            <a:r>
              <a:rPr lang="en-US" sz="1600" b="1" dirty="0"/>
              <a:t>Calculate total of the </a:t>
            </a:r>
            <a:r>
              <a:rPr lang="en-US" b="1" dirty="0"/>
              <a:t>d</a:t>
            </a:r>
            <a:r>
              <a:rPr lang="en-US" sz="1600" b="1" dirty="0"/>
              <a:t>ebit </a:t>
            </a:r>
            <a:r>
              <a:rPr lang="en-US" b="1" dirty="0"/>
              <a:t>c</a:t>
            </a:r>
            <a:r>
              <a:rPr lang="en-US" sz="1600" b="1" dirty="0"/>
              <a:t>olumn. </a:t>
            </a:r>
          </a:p>
          <a:p>
            <a:pPr marL="342900" indent="-342900">
              <a:buFont typeface="+mj-lt"/>
              <a:buAutoNum type="arabicPeriod"/>
            </a:pPr>
            <a:r>
              <a:rPr lang="en-US" sz="1600" b="1" dirty="0"/>
              <a:t>Calculate total of the </a:t>
            </a:r>
            <a:r>
              <a:rPr lang="en-US" b="1" dirty="0"/>
              <a:t>c</a:t>
            </a:r>
            <a:r>
              <a:rPr lang="en-US" sz="1600" b="1" dirty="0"/>
              <a:t>redit </a:t>
            </a:r>
            <a:r>
              <a:rPr lang="en-US" b="1" dirty="0"/>
              <a:t>c</a:t>
            </a:r>
            <a:r>
              <a:rPr lang="en-US" sz="1600" b="1" dirty="0"/>
              <a:t>olumn.</a:t>
            </a:r>
          </a:p>
          <a:p>
            <a:pPr marL="342900" indent="-342900">
              <a:buFont typeface="+mj-lt"/>
              <a:buAutoNum type="arabicPeriod"/>
            </a:pPr>
            <a:r>
              <a:rPr lang="en-US" sz="1600" b="1" dirty="0"/>
              <a:t>Check if debit is equal to credit.</a:t>
            </a:r>
          </a:p>
          <a:p>
            <a:pPr marL="342900" indent="-342900">
              <a:buFont typeface="+mj-lt"/>
              <a:buAutoNum type="arabicPeriod"/>
            </a:pPr>
            <a:r>
              <a:rPr lang="en-US" sz="1600" b="1" dirty="0"/>
              <a:t>Record the transactions in the journal. </a:t>
            </a:r>
          </a:p>
          <a:p>
            <a:pPr marL="342900" indent="-342900">
              <a:buFont typeface="+mj-lt"/>
              <a:buAutoNum type="arabicPeriod"/>
            </a:pPr>
            <a:r>
              <a:rPr lang="en-US" sz="1600" b="1" dirty="0"/>
              <a:t>Post them in the general ledger. </a:t>
            </a:r>
          </a:p>
          <a:p>
            <a:pPr marL="342900" indent="-342900">
              <a:buFont typeface="+mj-lt"/>
              <a:buAutoNum type="arabicPeriod"/>
            </a:pPr>
            <a:r>
              <a:rPr lang="en-US" sz="1600" b="1" dirty="0"/>
              <a:t>Then prepare a trial balance to verify that the debit totals equal to the credit totals.</a:t>
            </a:r>
            <a:endParaRPr lang="en-US" b="1" dirty="0"/>
          </a:p>
        </p:txBody>
      </p:sp>
      <p:sp>
        <p:nvSpPr>
          <p:cNvPr id="3" name="TextBox 2">
            <a:extLst>
              <a:ext uri="{FF2B5EF4-FFF2-40B4-BE49-F238E27FC236}">
                <a16:creationId xmlns:a16="http://schemas.microsoft.com/office/drawing/2014/main" id="{75082ED1-843A-4811-9431-EFF525396771}"/>
              </a:ext>
            </a:extLst>
          </p:cNvPr>
          <p:cNvSpPr txBox="1"/>
          <p:nvPr/>
        </p:nvSpPr>
        <p:spPr>
          <a:xfrm>
            <a:off x="6741057" y="1585292"/>
            <a:ext cx="3984397" cy="1200329"/>
          </a:xfrm>
          <a:prstGeom prst="rect">
            <a:avLst/>
          </a:prstGeom>
          <a:noFill/>
        </p:spPr>
        <p:txBody>
          <a:bodyPr wrap="square" rtlCol="0">
            <a:spAutoFit/>
          </a:bodyPr>
          <a:lstStyle/>
          <a:p>
            <a:r>
              <a:rPr lang="en-US" sz="1800" dirty="0"/>
              <a:t>The general ledger is used to prepare financial statements and contains a list of all the accounts, referred to as the </a:t>
            </a:r>
            <a:r>
              <a:rPr lang="en-US" sz="1800" b="1" dirty="0"/>
              <a:t>chart of accounts </a:t>
            </a:r>
            <a:r>
              <a:rPr lang="en-US" sz="1800" dirty="0"/>
              <a:t>that are active. </a:t>
            </a:r>
          </a:p>
        </p:txBody>
      </p:sp>
      <p:pic>
        <p:nvPicPr>
          <p:cNvPr id="5" name="Picture 4" descr="Table&#10;&#10;Description automatically generated">
            <a:extLst>
              <a:ext uri="{FF2B5EF4-FFF2-40B4-BE49-F238E27FC236}">
                <a16:creationId xmlns:a16="http://schemas.microsoft.com/office/drawing/2014/main" id="{C3F8D765-2633-4780-BE3C-3ACF817298DC}"/>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970" t="8118" r="18793" b="10013"/>
          <a:stretch/>
        </p:blipFill>
        <p:spPr>
          <a:xfrm>
            <a:off x="6646699" y="2890906"/>
            <a:ext cx="4173115" cy="3399949"/>
          </a:xfrm>
          <a:prstGeom prst="rect">
            <a:avLst/>
          </a:prstGeom>
          <a:effectLst>
            <a:outerShdw blurRad="50800" dist="38100" dir="2700000" algn="tl" rotWithShape="0">
              <a:prstClr val="black">
                <a:alpha val="40000"/>
              </a:prstClr>
            </a:outerShdw>
          </a:effectLst>
        </p:spPr>
      </p:pic>
      <p:sp>
        <p:nvSpPr>
          <p:cNvPr id="14" name="TextBox 13">
            <a:extLst>
              <a:ext uri="{FF2B5EF4-FFF2-40B4-BE49-F238E27FC236}">
                <a16:creationId xmlns:a16="http://schemas.microsoft.com/office/drawing/2014/main" id="{E8DF5FCC-F347-4DDC-AFA1-E31D8A669AD3}"/>
              </a:ext>
            </a:extLst>
          </p:cNvPr>
          <p:cNvSpPr txBox="1"/>
          <p:nvPr/>
        </p:nvSpPr>
        <p:spPr>
          <a:xfrm>
            <a:off x="839788" y="5100149"/>
            <a:ext cx="4173114" cy="923330"/>
          </a:xfrm>
          <a:prstGeom prst="rect">
            <a:avLst/>
          </a:prstGeom>
          <a:noFill/>
        </p:spPr>
        <p:txBody>
          <a:bodyPr wrap="square" rtlCol="0">
            <a:spAutoFit/>
          </a:bodyPr>
          <a:lstStyle/>
          <a:p>
            <a:r>
              <a:rPr lang="en-US" sz="1800" dirty="0"/>
              <a:t>The ledger is impacted by normal business activity and can be documented by hand or electronic record.</a:t>
            </a:r>
            <a:endParaRPr lang="en-AU" dirty="0"/>
          </a:p>
        </p:txBody>
      </p:sp>
      <p:sp>
        <p:nvSpPr>
          <p:cNvPr id="16" name="TextBox 15">
            <a:extLst>
              <a:ext uri="{FF2B5EF4-FFF2-40B4-BE49-F238E27FC236}">
                <a16:creationId xmlns:a16="http://schemas.microsoft.com/office/drawing/2014/main" id="{0106DF2F-94D1-4BEE-8B6E-CEE3715F9C6A}"/>
              </a:ext>
            </a:extLst>
          </p:cNvPr>
          <p:cNvSpPr txBox="1"/>
          <p:nvPr/>
        </p:nvSpPr>
        <p:spPr>
          <a:xfrm>
            <a:off x="839788" y="1204945"/>
            <a:ext cx="5806911" cy="369332"/>
          </a:xfrm>
          <a:prstGeom prst="rect">
            <a:avLst/>
          </a:prstGeom>
          <a:noFill/>
        </p:spPr>
        <p:txBody>
          <a:bodyPr wrap="square" rtlCol="0">
            <a:spAutoFit/>
          </a:bodyPr>
          <a:lstStyle/>
          <a:p>
            <a:r>
              <a:rPr lang="en-US" sz="1800" b="1"/>
              <a:t>In accordance with double entry accounting principles</a:t>
            </a:r>
            <a:endParaRPr lang="en-US" sz="1800" b="1" dirty="0"/>
          </a:p>
        </p:txBody>
      </p:sp>
    </p:spTree>
    <p:extLst>
      <p:ext uri="{BB962C8B-B14F-4D97-AF65-F5344CB8AC3E}">
        <p14:creationId xmlns:p14="http://schemas.microsoft.com/office/powerpoint/2010/main" val="1749800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a:extLst>
              <a:ext uri="{FF2B5EF4-FFF2-40B4-BE49-F238E27FC236}">
                <a16:creationId xmlns:a16="http://schemas.microsoft.com/office/drawing/2014/main" id="{AA201D2A-D7B9-421F-B60B-5A25434373F8}"/>
              </a:ext>
            </a:extLst>
          </p:cNvPr>
          <p:cNvSpPr>
            <a:spLocks noGrp="1"/>
          </p:cNvSpPr>
          <p:nvPr>
            <p:ph type="title"/>
          </p:nvPr>
        </p:nvSpPr>
        <p:spPr>
          <a:xfrm>
            <a:off x="838200" y="365125"/>
            <a:ext cx="10515600" cy="1325563"/>
          </a:xfrm>
        </p:spPr>
        <p:txBody>
          <a:bodyPr/>
          <a:lstStyle/>
          <a:p>
            <a:r>
              <a:rPr lang="en-AU" dirty="0"/>
              <a:t>Unit 1 – </a:t>
            </a:r>
            <a:r>
              <a:rPr lang="en-US" dirty="0"/>
              <a:t>Prepare journals required for posting general ledger</a:t>
            </a:r>
          </a:p>
        </p:txBody>
      </p:sp>
      <p:pic>
        <p:nvPicPr>
          <p:cNvPr id="14" name="Picture 13" descr="Graphical user interface&#10;&#10;Description automatically generated">
            <a:extLst>
              <a:ext uri="{FF2B5EF4-FFF2-40B4-BE49-F238E27FC236}">
                <a16:creationId xmlns:a16="http://schemas.microsoft.com/office/drawing/2014/main" id="{01BF9663-50D5-4BC4-87BA-62DAFE0930F4}"/>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150813" y="1825625"/>
            <a:ext cx="4556374" cy="4351338"/>
          </a:xfrm>
          <a:prstGeom prst="rect">
            <a:avLst/>
          </a:prstGeom>
          <a:noFill/>
        </p:spPr>
      </p:pic>
      <p:sp>
        <p:nvSpPr>
          <p:cNvPr id="27" name="Content Placeholder 3">
            <a:extLst>
              <a:ext uri="{FF2B5EF4-FFF2-40B4-BE49-F238E27FC236}">
                <a16:creationId xmlns:a16="http://schemas.microsoft.com/office/drawing/2014/main" id="{82A935A5-A681-44ED-990B-D3A8CEC7D8DD}"/>
              </a:ext>
            </a:extLst>
          </p:cNvPr>
          <p:cNvSpPr>
            <a:spLocks noGrp="1"/>
          </p:cNvSpPr>
          <p:nvPr>
            <p:ph sz="half" idx="2"/>
          </p:nvPr>
        </p:nvSpPr>
        <p:spPr>
          <a:xfrm>
            <a:off x="6172200" y="1825625"/>
            <a:ext cx="5181600" cy="4351338"/>
          </a:xfrm>
        </p:spPr>
        <p:txBody>
          <a:bodyPr/>
          <a:lstStyle/>
          <a:p>
            <a:r>
              <a:rPr lang="en-US" dirty="0"/>
              <a:t>Ledger Accounts are like “Categories of income or expenses”.</a:t>
            </a:r>
          </a:p>
          <a:p>
            <a:r>
              <a:rPr lang="en-US" dirty="0"/>
              <a:t>Ledger Accounts make it easy to determine all Marketing costs, Wages costs</a:t>
            </a:r>
            <a:r>
              <a:rPr lang="en-US"/>
              <a:t>, etc.</a:t>
            </a:r>
            <a:endParaRPr lang="en-US" dirty="0"/>
          </a:p>
        </p:txBody>
      </p:sp>
    </p:spTree>
    <p:extLst>
      <p:ext uri="{BB962C8B-B14F-4D97-AF65-F5344CB8AC3E}">
        <p14:creationId xmlns:p14="http://schemas.microsoft.com/office/powerpoint/2010/main" val="1084444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8200" y="365125"/>
            <a:ext cx="10515600" cy="1325563"/>
          </a:xfrm>
        </p:spPr>
        <p:txBody>
          <a:bodyPr anchor="ctr">
            <a:normAutofit/>
          </a:bodyPr>
          <a:lstStyle/>
          <a:p>
            <a:r>
              <a:rPr lang="en-AU" sz="2800" dirty="0"/>
              <a:t>Unit 1 – </a:t>
            </a:r>
            <a:r>
              <a:rPr lang="en-US" sz="2800" dirty="0"/>
              <a:t>Prepare journals required for posting general ledger</a:t>
            </a:r>
            <a:br>
              <a:rPr lang="en-US" sz="2800" dirty="0"/>
            </a:br>
            <a:br>
              <a:rPr lang="en-US" sz="2800" dirty="0"/>
            </a:br>
            <a:r>
              <a:rPr lang="en-US" sz="2800" dirty="0"/>
              <a:t>Examples of Bookkeeping Systems:</a:t>
            </a:r>
            <a:endParaRPr lang="en-AU" sz="2800" dirty="0"/>
          </a:p>
        </p:txBody>
      </p:sp>
      <p:sp>
        <p:nvSpPr>
          <p:cNvPr id="15" name="Text Placeholder 3">
            <a:extLst>
              <a:ext uri="{FF2B5EF4-FFF2-40B4-BE49-F238E27FC236}">
                <a16:creationId xmlns:a16="http://schemas.microsoft.com/office/drawing/2014/main" id="{EB40BC05-A14E-44AF-A32A-93D2C0687763}"/>
              </a:ext>
            </a:extLst>
          </p:cNvPr>
          <p:cNvSpPr>
            <a:spLocks noGrp="1"/>
          </p:cNvSpPr>
          <p:nvPr>
            <p:ph sz="half" idx="1"/>
          </p:nvPr>
        </p:nvSpPr>
        <p:spPr>
          <a:xfrm>
            <a:off x="838200" y="1825625"/>
            <a:ext cx="5181600" cy="4351338"/>
          </a:xfrm>
        </p:spPr>
        <p:txBody>
          <a:bodyPr>
            <a:normAutofit/>
          </a:bodyPr>
          <a:lstStyle/>
          <a:p>
            <a:r>
              <a:rPr lang="en-GB" sz="1500" b="1" dirty="0"/>
              <a:t>Xero Accounting </a:t>
            </a:r>
          </a:p>
          <a:p>
            <a:r>
              <a:rPr lang="en-GB" sz="1500" b="1" dirty="0" err="1"/>
              <a:t>Quickbooks</a:t>
            </a:r>
            <a:endParaRPr lang="en-GB" sz="1500" b="1" dirty="0"/>
          </a:p>
          <a:p>
            <a:r>
              <a:rPr lang="en-US" sz="1500" b="1" dirty="0"/>
              <a:t>MYOB</a:t>
            </a:r>
          </a:p>
          <a:p>
            <a:pPr marL="0" indent="0">
              <a:buNone/>
            </a:pPr>
            <a:r>
              <a:rPr lang="en-US" sz="1500" b="0" i="0" dirty="0">
                <a:effectLst/>
              </a:rPr>
              <a:t>Here are the best free accounting software available:</a:t>
            </a:r>
          </a:p>
          <a:p>
            <a:pPr>
              <a:buFont typeface="+mj-lt"/>
              <a:buAutoNum type="arabicPeriod"/>
            </a:pPr>
            <a:r>
              <a:rPr lang="en-US" sz="1500" b="1" i="0" u="none" strike="noStrike" dirty="0">
                <a:effectLst/>
                <a:hlinkClick r:id="rId2"/>
              </a:rPr>
              <a:t>Wave</a:t>
            </a:r>
            <a:endParaRPr lang="en-US" sz="1500" b="1" i="0" dirty="0">
              <a:effectLst/>
            </a:endParaRPr>
          </a:p>
          <a:p>
            <a:pPr>
              <a:buFont typeface="+mj-lt"/>
              <a:buAutoNum type="arabicPeriod"/>
            </a:pPr>
            <a:r>
              <a:rPr lang="en-US" sz="1500" b="1" i="0" u="none" strike="noStrike" dirty="0" err="1">
                <a:effectLst/>
                <a:hlinkClick r:id="rId3"/>
              </a:rPr>
              <a:t>ZipBooks</a:t>
            </a:r>
            <a:endParaRPr lang="en-US" sz="1500" b="1" i="0" dirty="0">
              <a:effectLst/>
            </a:endParaRPr>
          </a:p>
          <a:p>
            <a:pPr>
              <a:buFont typeface="+mj-lt"/>
              <a:buAutoNum type="arabicPeriod"/>
            </a:pPr>
            <a:r>
              <a:rPr lang="en-US" sz="1500" b="1" i="0" u="none" strike="noStrike" dirty="0" err="1">
                <a:effectLst/>
                <a:hlinkClick r:id="rId4"/>
              </a:rPr>
              <a:t>Pandle</a:t>
            </a:r>
            <a:endParaRPr lang="en-US" sz="1500" b="1" i="0" dirty="0">
              <a:effectLst/>
            </a:endParaRPr>
          </a:p>
          <a:p>
            <a:pPr>
              <a:buFont typeface="+mj-lt"/>
              <a:buAutoNum type="arabicPeriod"/>
            </a:pPr>
            <a:r>
              <a:rPr lang="en-US" sz="1500" b="1" i="0" u="none" strike="noStrike" dirty="0" err="1">
                <a:effectLst/>
                <a:hlinkClick r:id="rId5"/>
              </a:rPr>
              <a:t>GnuCash</a:t>
            </a:r>
            <a:endParaRPr lang="en-US" sz="1500" b="1" i="0" dirty="0">
              <a:effectLst/>
            </a:endParaRPr>
          </a:p>
          <a:p>
            <a:pPr>
              <a:buFont typeface="+mj-lt"/>
              <a:buAutoNum type="arabicPeriod"/>
            </a:pPr>
            <a:r>
              <a:rPr lang="en-US" sz="1500" b="1" i="0" u="none" strike="noStrike" dirty="0" err="1">
                <a:effectLst/>
                <a:hlinkClick r:id="rId6"/>
              </a:rPr>
              <a:t>CloudBooks</a:t>
            </a:r>
            <a:endParaRPr lang="en-US" sz="1500" b="1" i="0" dirty="0">
              <a:effectLst/>
            </a:endParaRPr>
          </a:p>
          <a:p>
            <a:pPr>
              <a:buFont typeface="+mj-lt"/>
              <a:buAutoNum type="arabicPeriod"/>
            </a:pPr>
            <a:r>
              <a:rPr lang="en-US" sz="1500" b="1" i="0" u="none" strike="noStrike" dirty="0" err="1">
                <a:effectLst/>
                <a:hlinkClick r:id="rId7"/>
              </a:rPr>
              <a:t>Zoho</a:t>
            </a:r>
            <a:r>
              <a:rPr lang="en-US" sz="1500" b="1" i="0" u="none" strike="noStrike" dirty="0">
                <a:effectLst/>
                <a:hlinkClick r:id="rId7"/>
              </a:rPr>
              <a:t> Invoice</a:t>
            </a:r>
            <a:endParaRPr lang="en-US" sz="1500" b="1" i="0" dirty="0">
              <a:effectLst/>
            </a:endParaRPr>
          </a:p>
          <a:p>
            <a:pPr>
              <a:buFont typeface="+mj-lt"/>
              <a:buAutoNum type="arabicPeriod"/>
            </a:pPr>
            <a:r>
              <a:rPr lang="en-US" sz="1500" b="1" i="0" u="none" strike="noStrike" dirty="0">
                <a:effectLst/>
                <a:hlinkClick r:id="rId8"/>
              </a:rPr>
              <a:t>NCH Express Accounts</a:t>
            </a:r>
            <a:endParaRPr lang="en-US" sz="1500" b="1" i="0" dirty="0">
              <a:effectLst/>
            </a:endParaRPr>
          </a:p>
          <a:p>
            <a:pPr marL="0" indent="0">
              <a:buNone/>
            </a:pPr>
            <a:endParaRPr lang="en-US" sz="1500" b="1" dirty="0"/>
          </a:p>
        </p:txBody>
      </p:sp>
      <p:pic>
        <p:nvPicPr>
          <p:cNvPr id="7" name="Picture 6">
            <a:extLst>
              <a:ext uri="{FF2B5EF4-FFF2-40B4-BE49-F238E27FC236}">
                <a16:creationId xmlns:a16="http://schemas.microsoft.com/office/drawing/2014/main" id="{6A7E32C6-156E-4BD7-9CE1-CA7991AFB9E3}"/>
              </a:ext>
            </a:extLst>
          </p:cNvPr>
          <p:cNvPicPr/>
          <p:nvPr/>
        </p:nvPicPr>
        <p:blipFill rotWithShape="1">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l="18907" r="1606" b="-1"/>
          <a:stretch/>
        </p:blipFill>
        <p:spPr bwMode="auto">
          <a:xfrm>
            <a:off x="6172200" y="1825625"/>
            <a:ext cx="5181600" cy="4351338"/>
          </a:xfrm>
          <a:prstGeom prst="rect">
            <a:avLst/>
          </a:prstGeom>
          <a:noFill/>
          <a:effectLst>
            <a:softEdge rad="165100"/>
          </a:effectLst>
        </p:spPr>
      </p:pic>
    </p:spTree>
    <p:extLst>
      <p:ext uri="{BB962C8B-B14F-4D97-AF65-F5344CB8AC3E}">
        <p14:creationId xmlns:p14="http://schemas.microsoft.com/office/powerpoint/2010/main" val="2908264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8200" y="365125"/>
            <a:ext cx="10515600" cy="1325563"/>
          </a:xfrm>
        </p:spPr>
        <p:txBody>
          <a:bodyPr anchor="ctr">
            <a:normAutofit/>
          </a:bodyPr>
          <a:lstStyle/>
          <a:p>
            <a:r>
              <a:rPr lang="en-AU" sz="2800" dirty="0"/>
              <a:t>Unit 1 – </a:t>
            </a:r>
            <a:r>
              <a:rPr lang="en-US" sz="2800" dirty="0"/>
              <a:t>Prepare journals required for posting general ledger</a:t>
            </a:r>
            <a:br>
              <a:rPr lang="en-US" sz="2800" dirty="0"/>
            </a:br>
            <a:br>
              <a:rPr lang="en-US" sz="2800" dirty="0"/>
            </a:br>
            <a:r>
              <a:rPr lang="en-US" sz="2800" dirty="0"/>
              <a:t>Why do you think you should reconcile your accounts?</a:t>
            </a:r>
            <a:endParaRPr lang="en-AU" sz="2800" dirty="0"/>
          </a:p>
        </p:txBody>
      </p:sp>
      <p:sp>
        <p:nvSpPr>
          <p:cNvPr id="15" name="Text Placeholder 3">
            <a:extLst>
              <a:ext uri="{FF2B5EF4-FFF2-40B4-BE49-F238E27FC236}">
                <a16:creationId xmlns:a16="http://schemas.microsoft.com/office/drawing/2014/main" id="{EB40BC05-A14E-44AF-A32A-93D2C0687763}"/>
              </a:ext>
            </a:extLst>
          </p:cNvPr>
          <p:cNvSpPr>
            <a:spLocks noGrp="1"/>
          </p:cNvSpPr>
          <p:nvPr>
            <p:ph sz="half" idx="1"/>
          </p:nvPr>
        </p:nvSpPr>
        <p:spPr>
          <a:xfrm>
            <a:off x="838200" y="1825625"/>
            <a:ext cx="5181600" cy="4351338"/>
          </a:xfrm>
        </p:spPr>
        <p:txBody>
          <a:bodyPr>
            <a:normAutofit/>
          </a:bodyPr>
          <a:lstStyle/>
          <a:p>
            <a:pPr marL="0" indent="0">
              <a:buNone/>
            </a:pPr>
            <a:r>
              <a:rPr lang="en-US" sz="1800" b="1" dirty="0"/>
              <a:t>When you reconcile your accounts, you are:</a:t>
            </a:r>
          </a:p>
          <a:p>
            <a:r>
              <a:rPr lang="en-US" sz="1800" b="1" dirty="0"/>
              <a:t>Checking that payment of your accounts has been processes through your bank account</a:t>
            </a:r>
          </a:p>
          <a:p>
            <a:r>
              <a:rPr lang="en-US" sz="1800" b="1" dirty="0"/>
              <a:t>Checking that all monies paid into your account have registered</a:t>
            </a:r>
          </a:p>
          <a:p>
            <a:r>
              <a:rPr lang="en-US" sz="1800" b="1" dirty="0"/>
              <a:t>Ensuring that all deposits and withdrawals from your bank account are correct.</a:t>
            </a:r>
          </a:p>
          <a:p>
            <a:r>
              <a:rPr lang="en-US" sz="1800" b="1" dirty="0"/>
              <a:t> Leads to more accurate financial statements​</a:t>
            </a:r>
          </a:p>
          <a:p>
            <a:r>
              <a:rPr lang="en-US" sz="1800" b="1" dirty="0"/>
              <a:t>Proves the balance is correct​</a:t>
            </a:r>
          </a:p>
          <a:p>
            <a:r>
              <a:rPr lang="en-US" sz="1800" b="1" dirty="0"/>
              <a:t>Proves the transactions that add up to the end balance are correct.*</a:t>
            </a:r>
          </a:p>
        </p:txBody>
      </p:sp>
      <p:pic>
        <p:nvPicPr>
          <p:cNvPr id="7" name="Picture 6">
            <a:extLst>
              <a:ext uri="{FF2B5EF4-FFF2-40B4-BE49-F238E27FC236}">
                <a16:creationId xmlns:a16="http://schemas.microsoft.com/office/drawing/2014/main" id="{6A7E32C6-156E-4BD7-9CE1-CA7991AFB9E3}"/>
              </a:ext>
            </a:extLst>
          </p:cNvPr>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7972" r="7972"/>
          <a:stretch/>
        </p:blipFill>
        <p:spPr bwMode="auto">
          <a:xfrm>
            <a:off x="6172200" y="1825625"/>
            <a:ext cx="5181600" cy="4351338"/>
          </a:xfrm>
          <a:prstGeom prst="rect">
            <a:avLst/>
          </a:prstGeom>
          <a:noFill/>
          <a:effectLst>
            <a:softEdge rad="165100"/>
          </a:effectLst>
        </p:spPr>
      </p:pic>
      <p:sp>
        <p:nvSpPr>
          <p:cNvPr id="3" name="TextBox 2">
            <a:extLst>
              <a:ext uri="{FF2B5EF4-FFF2-40B4-BE49-F238E27FC236}">
                <a16:creationId xmlns:a16="http://schemas.microsoft.com/office/drawing/2014/main" id="{E6109A32-1AE8-49FB-BF3A-3217D60922BD}"/>
              </a:ext>
            </a:extLst>
          </p:cNvPr>
          <p:cNvSpPr txBox="1"/>
          <p:nvPr/>
        </p:nvSpPr>
        <p:spPr>
          <a:xfrm>
            <a:off x="6172200" y="6176963"/>
            <a:ext cx="5181600" cy="230832"/>
          </a:xfrm>
          <a:prstGeom prst="rect">
            <a:avLst/>
          </a:prstGeom>
          <a:noFill/>
        </p:spPr>
        <p:txBody>
          <a:bodyPr wrap="square" rtlCol="0">
            <a:spAutoFit/>
          </a:bodyPr>
          <a:lstStyle/>
          <a:p>
            <a:r>
              <a:rPr lang="en-AU" sz="900">
                <a:hlinkClick r:id="rId3" tooltip="http://www.azurecurve.co.uk/2012/08/mdgp-2013-feature-of-the-day-reconcile-bank-reconciliation-to-general-ledger/"/>
              </a:rPr>
              <a:t>This Photo</a:t>
            </a:r>
            <a:r>
              <a:rPr lang="en-AU" sz="900"/>
              <a:t> by Unknown Author is licensed under </a:t>
            </a:r>
            <a:r>
              <a:rPr lang="en-AU" sz="900">
                <a:hlinkClick r:id="rId4" tooltip="https://creativecommons.org/licenses/by-nc-sa/3.0/"/>
              </a:rPr>
              <a:t>CC BY-SA-NC</a:t>
            </a:r>
            <a:endParaRPr lang="en-AU" sz="900"/>
          </a:p>
        </p:txBody>
      </p:sp>
    </p:spTree>
    <p:extLst>
      <p:ext uri="{BB962C8B-B14F-4D97-AF65-F5344CB8AC3E}">
        <p14:creationId xmlns:p14="http://schemas.microsoft.com/office/powerpoint/2010/main" val="192321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8200" y="365125"/>
            <a:ext cx="10515600" cy="1325563"/>
          </a:xfrm>
        </p:spPr>
        <p:txBody>
          <a:bodyPr anchor="ctr">
            <a:normAutofit/>
          </a:bodyPr>
          <a:lstStyle/>
          <a:p>
            <a:r>
              <a:rPr lang="en-AU" sz="2800" dirty="0"/>
              <a:t>Unit 1 – </a:t>
            </a:r>
            <a:r>
              <a:rPr lang="en-US" sz="2800" dirty="0"/>
              <a:t>Prepare journals required for posting general ledger</a:t>
            </a:r>
            <a:br>
              <a:rPr lang="en-US" sz="2800" dirty="0"/>
            </a:br>
            <a:br>
              <a:rPr lang="en-US" sz="2800" dirty="0"/>
            </a:br>
            <a:r>
              <a:rPr lang="en-US" sz="2800" dirty="0"/>
              <a:t>What is the breakeven point?</a:t>
            </a:r>
            <a:endParaRPr lang="en-AU" sz="2800" dirty="0"/>
          </a:p>
        </p:txBody>
      </p:sp>
      <p:sp>
        <p:nvSpPr>
          <p:cNvPr id="15" name="Text Placeholder 3">
            <a:extLst>
              <a:ext uri="{FF2B5EF4-FFF2-40B4-BE49-F238E27FC236}">
                <a16:creationId xmlns:a16="http://schemas.microsoft.com/office/drawing/2014/main" id="{EB40BC05-A14E-44AF-A32A-93D2C0687763}"/>
              </a:ext>
            </a:extLst>
          </p:cNvPr>
          <p:cNvSpPr>
            <a:spLocks noGrp="1"/>
          </p:cNvSpPr>
          <p:nvPr>
            <p:ph sz="half" idx="1"/>
          </p:nvPr>
        </p:nvSpPr>
        <p:spPr>
          <a:xfrm>
            <a:off x="838200" y="1825625"/>
            <a:ext cx="5181600" cy="4351338"/>
          </a:xfrm>
        </p:spPr>
        <p:txBody>
          <a:bodyPr>
            <a:normAutofit/>
          </a:bodyPr>
          <a:lstStyle/>
          <a:p>
            <a:pPr marL="0" indent="0" fontAlgn="base">
              <a:buNone/>
            </a:pPr>
            <a:r>
              <a:rPr lang="en-US" sz="1800" dirty="0"/>
              <a:t>A Break-even point is the level at which sales equal the total of all costs, that is the point at which there is neither profit nor loss.  </a:t>
            </a:r>
          </a:p>
          <a:p>
            <a:pPr marL="0" indent="0" fontAlgn="base">
              <a:buNone/>
            </a:pPr>
            <a:r>
              <a:rPr lang="en-US" sz="1800" dirty="0"/>
              <a:t>In other words, the break even point of a business is the point at which all variable and fixed costs are met, but no operating profit is achieved.​</a:t>
            </a:r>
          </a:p>
          <a:p>
            <a:pPr marL="0" indent="0" fontAlgn="base">
              <a:buNone/>
            </a:pPr>
            <a:r>
              <a:rPr lang="en-US" sz="1800" dirty="0"/>
              <a:t>QUESTION:</a:t>
            </a:r>
          </a:p>
          <a:p>
            <a:pPr marL="0" indent="0" fontAlgn="base">
              <a:buNone/>
            </a:pPr>
            <a:r>
              <a:rPr lang="en-US" sz="1800" dirty="0"/>
              <a:t>Can a business keep operating at a breakeven point?</a:t>
            </a:r>
          </a:p>
        </p:txBody>
      </p:sp>
      <p:pic>
        <p:nvPicPr>
          <p:cNvPr id="6" name="Picture 5" descr="Lydia Le - Layers of Communication: Break-Even Point">
            <a:extLst>
              <a:ext uri="{FF2B5EF4-FFF2-40B4-BE49-F238E27FC236}">
                <a16:creationId xmlns:a16="http://schemas.microsoft.com/office/drawing/2014/main" id="{E6420D43-FE5E-485A-A9AA-5F7AC2E3B4A7}"/>
              </a:ext>
            </a:extLst>
          </p:cNvPr>
          <p:cNvPicPr/>
          <p:nvPr/>
        </p:nvPicPr>
        <p:blipFill rotWithShape="1">
          <a:blip r:embed="rId2">
            <a:extLst>
              <a:ext uri="{28A0092B-C50C-407E-A947-70E740481C1C}">
                <a14:useLocalDpi xmlns:a14="http://schemas.microsoft.com/office/drawing/2010/main" val="0"/>
              </a:ext>
            </a:extLst>
          </a:blip>
          <a:srcRect t="13249"/>
          <a:stretch/>
        </p:blipFill>
        <p:spPr bwMode="auto">
          <a:xfrm>
            <a:off x="6577583" y="1338606"/>
            <a:ext cx="5130204" cy="4978840"/>
          </a:xfrm>
          <a:prstGeom prst="rect">
            <a:avLst/>
          </a:prstGeom>
          <a:noFill/>
          <a:effectLst/>
        </p:spPr>
      </p:pic>
      <p:pic>
        <p:nvPicPr>
          <p:cNvPr id="5" name="Graphic 4" descr="Thought bubble with solid fill">
            <a:extLst>
              <a:ext uri="{FF2B5EF4-FFF2-40B4-BE49-F238E27FC236}">
                <a16:creationId xmlns:a16="http://schemas.microsoft.com/office/drawing/2014/main" id="{09A82ABB-E3F0-48FD-B39B-1DF307A784B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89797" y="4690636"/>
            <a:ext cx="1354302" cy="1354302"/>
          </a:xfrm>
          <a:prstGeom prst="rect">
            <a:avLst/>
          </a:prstGeom>
        </p:spPr>
      </p:pic>
    </p:spTree>
    <p:extLst>
      <p:ext uri="{BB962C8B-B14F-4D97-AF65-F5344CB8AC3E}">
        <p14:creationId xmlns:p14="http://schemas.microsoft.com/office/powerpoint/2010/main" val="3378570269"/>
      </p:ext>
    </p:extLst>
  </p:cSld>
  <p:clrMapOvr>
    <a:masterClrMapping/>
  </p:clrMapOvr>
</p:sld>
</file>

<file path=ppt/theme/theme1.xml><?xml version="1.0" encoding="utf-8"?>
<a:theme xmlns:a="http://schemas.openxmlformats.org/drawingml/2006/main" name="ABS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BS theme" id="{FAD302F6-C640-45EE-BCFE-D2C241E02B98}" vid="{02CD93A0-621A-4615-A4C3-934E0B074D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AEAE8DCC0BAC49B28AAEBE45F63BDF" ma:contentTypeVersion="17" ma:contentTypeDescription="Create a new document." ma:contentTypeScope="" ma:versionID="5631f60922769db4a61073f283c6908d">
  <xsd:schema xmlns:xsd="http://www.w3.org/2001/XMLSchema" xmlns:xs="http://www.w3.org/2001/XMLSchema" xmlns:p="http://schemas.microsoft.com/office/2006/metadata/properties" xmlns:ns2="9d460941-1151-4b99-b018-6c7bb340cf1f" xmlns:ns3="2c319b33-8484-42fa-ad1e-dd1062ede530" targetNamespace="http://schemas.microsoft.com/office/2006/metadata/properties" ma:root="true" ma:fieldsID="80441a9ffa5b1c8b2e81a29f51993e8d" ns2:_="" ns3:_="">
    <xsd:import namespace="9d460941-1151-4b99-b018-6c7bb340cf1f"/>
    <xsd:import namespace="2c319b33-8484-42fa-ad1e-dd1062ede53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_Flow_SignoffStatu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460941-1151-4b99-b018-6c7bb340cf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31db49b-3df2-414c-b6f7-6d4140d160a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c319b33-8484-42fa-ad1e-dd1062ede53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7cb4dfb1-5e51-41f2-8eb2-7139b7573979}" ma:internalName="TaxCatchAll" ma:showField="CatchAllData" ma:web="2c319b33-8484-42fa-ad1e-dd1062ede53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Flow_SignoffStatus xmlns="9d460941-1151-4b99-b018-6c7bb340cf1f" xsi:nil="true"/>
    <TaxCatchAll xmlns="2c319b33-8484-42fa-ad1e-dd1062ede530" xsi:nil="true"/>
    <lcf76f155ced4ddcb4097134ff3c332f xmlns="9d460941-1151-4b99-b018-6c7bb340cf1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D73FF3-6875-4BE7-A74B-6847BB1EBF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460941-1151-4b99-b018-6c7bb340cf1f"/>
    <ds:schemaRef ds:uri="2c319b33-8484-42fa-ad1e-dd1062ede5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E4AE3A1-141B-4699-91AF-C0B34444D8E7}">
  <ds:schemaRefs>
    <ds:schemaRef ds:uri="http://schemas.microsoft.com/office/2006/documentManagement/types"/>
    <ds:schemaRef ds:uri="9d460941-1151-4b99-b018-6c7bb340cf1f"/>
    <ds:schemaRef ds:uri="http://purl.org/dc/terms/"/>
    <ds:schemaRef ds:uri="http://purl.org/dc/elements/1.1/"/>
    <ds:schemaRef ds:uri="2c319b33-8484-42fa-ad1e-dd1062ede530"/>
    <ds:schemaRef ds:uri="http://schemas.microsoft.com/office/infopath/2007/PartnerControls"/>
    <ds:schemaRef ds:uri="http://purl.org/dc/dcmitype/"/>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14EFBF21-A5E9-4D5B-9DCB-309E5317C3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ABS theme</Template>
  <TotalTime>801</TotalTime>
  <Words>2348</Words>
  <Application>Microsoft Office PowerPoint</Application>
  <PresentationFormat>Widescreen</PresentationFormat>
  <Paragraphs>209</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Arial</vt:lpstr>
      <vt:lpstr>Calibri</vt:lpstr>
      <vt:lpstr>Calibri Light</vt:lpstr>
      <vt:lpstr>Open Sans</vt:lpstr>
      <vt:lpstr>Wingdings</vt:lpstr>
      <vt:lpstr>ABS theme</vt:lpstr>
      <vt:lpstr>Topic Seven – BSBFIN302 </vt:lpstr>
      <vt:lpstr>In this topic we will cover:</vt:lpstr>
      <vt:lpstr>Unit 1 – Prepare journals required for posting general ledger </vt:lpstr>
      <vt:lpstr>Unit 1 – Prepare journals required for posting general ledger </vt:lpstr>
      <vt:lpstr>Unit 1 – Prepare journals required for posting general ledger </vt:lpstr>
      <vt:lpstr>Unit 1 – Prepare journals required for posting general ledger</vt:lpstr>
      <vt:lpstr>Unit 1 – Prepare journals required for posting general ledger  Examples of Bookkeeping Systems:</vt:lpstr>
      <vt:lpstr>Unit 1 – Prepare journals required for posting general ledger  Why do you think you should reconcile your accounts?</vt:lpstr>
      <vt:lpstr>Unit 1 – Prepare journals required for posting general ledger  What is the breakeven point?</vt:lpstr>
      <vt:lpstr>Unit 1 – Prepare journals required for posting general ledger</vt:lpstr>
      <vt:lpstr> – Make a list of the designated timelines and guidelines you would use for maintaining your daily financial records? </vt:lpstr>
      <vt:lpstr>Unit 1 – Prepare journals required for posting general ledger</vt:lpstr>
      <vt:lpstr>Unit 1 – Prepare journals required for posting general ledger</vt:lpstr>
      <vt:lpstr>– Confirm  if  you  will  be  using  single  or  double  entry  bookkeeping  and  why  you  made  your choice? </vt:lpstr>
      <vt:lpstr>Unit 1 – Prepare journals required for posting general ledger</vt:lpstr>
      <vt:lpstr>– Will  you  be  using  cash  or  accrual  accounting  and  why?  How  you  would  you  follow  up  on outstanding accounts?</vt:lpstr>
      <vt:lpstr>– What is the purpose of the general ledger and conducting a trial balance? </vt:lpstr>
      <vt:lpstr>– How are you going to manage your accounts and bookkeeping eg: manual, accounting system, accounting apps? </vt:lpstr>
      <vt:lpstr> – What is cash flow and why is it important?</vt:lpstr>
      <vt:lpstr>– What is depreciation? How can it impact on a business?</vt:lpstr>
      <vt:lpstr>– What are debits and credits and how are they applied in the management of your accounts?</vt:lpstr>
      <vt:lpstr>Unit 2 – Post journal entries and reconcile discrepancies </vt:lpstr>
      <vt:lpstr>Unit 3 – Maintain general ledger</vt:lpstr>
      <vt:lpstr>To Do List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wilde</dc:creator>
  <cp:lastModifiedBy>Sandra Hilleard</cp:lastModifiedBy>
  <cp:revision>37</cp:revision>
  <dcterms:created xsi:type="dcterms:W3CDTF">2016-03-22T02:14:43Z</dcterms:created>
  <dcterms:modified xsi:type="dcterms:W3CDTF">2023-12-14T05:47:07Z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0x01010079AEAE8DCC0BAC49B28AAEBE45F63BDF</vt:lpwstr>
  </property>
  <property fmtid="{D5CDD505-2E9C-101B-9397-08002B2CF9AE}" pid="3" name="MediaServiceImageTags">
    <vt:lpwstr/>
  </property>
</Properties>
</file>