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handoutMasterIdLst>
    <p:handoutMasterId r:id="rId23"/>
  </p:handoutMasterIdLst>
  <p:sldIdLst>
    <p:sldId id="558" r:id="rId5"/>
    <p:sldId id="363" r:id="rId6"/>
    <p:sldId id="456" r:id="rId7"/>
    <p:sldId id="554" r:id="rId8"/>
    <p:sldId id="543" r:id="rId9"/>
    <p:sldId id="555" r:id="rId10"/>
    <p:sldId id="544" r:id="rId11"/>
    <p:sldId id="548" r:id="rId12"/>
    <p:sldId id="460" r:id="rId13"/>
    <p:sldId id="549" r:id="rId14"/>
    <p:sldId id="539" r:id="rId15"/>
    <p:sldId id="551" r:id="rId16"/>
    <p:sldId id="550" r:id="rId17"/>
    <p:sldId id="559" r:id="rId18"/>
    <p:sldId id="556" r:id="rId19"/>
    <p:sldId id="552" r:id="rId20"/>
    <p:sldId id="553" r:id="rId21"/>
    <p:sldId id="55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539F65-5DAE-AB96-B4BE-41623051B727}" v="372" dt="2022-09-01T07:48:25.861"/>
    <p1510:client id="{6A60EA0C-9E4C-13B5-0DFE-7BC015993ADF}" v="15" dt="2022-07-18T05:34:51.934"/>
    <p1510:client id="{93A1D3E0-F16A-4067-941F-732FE4C11E2D}" v="2" dt="2022-01-27T00:42:31.7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 y="34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dra Hilleard" userId="e6164155-d29c-4f9f-ba63-310940a2c1f7" providerId="ADAL" clId="{93A1D3E0-F16A-4067-941F-732FE4C11E2D}"/>
    <pc:docChg chg="undo custSel addSld modSld">
      <pc:chgData name="Sandra Hilleard" userId="e6164155-d29c-4f9f-ba63-310940a2c1f7" providerId="ADAL" clId="{93A1D3E0-F16A-4067-941F-732FE4C11E2D}" dt="2022-02-04T05:16:29.494" v="21" actId="20577"/>
      <pc:docMkLst>
        <pc:docMk/>
      </pc:docMkLst>
      <pc:sldChg chg="modSp">
        <pc:chgData name="Sandra Hilleard" userId="e6164155-d29c-4f9f-ba63-310940a2c1f7" providerId="ADAL" clId="{93A1D3E0-F16A-4067-941F-732FE4C11E2D}" dt="2022-01-27T00:42:28.650" v="13" actId="20578"/>
        <pc:sldMkLst>
          <pc:docMk/>
          <pc:sldMk cId="2358828963" sldId="364"/>
        </pc:sldMkLst>
        <pc:spChg chg="mod">
          <ac:chgData name="Sandra Hilleard" userId="e6164155-d29c-4f9f-ba63-310940a2c1f7" providerId="ADAL" clId="{93A1D3E0-F16A-4067-941F-732FE4C11E2D}" dt="2022-01-27T00:42:28.650" v="13" actId="20578"/>
          <ac:spMkLst>
            <pc:docMk/>
            <pc:sldMk cId="2358828963" sldId="364"/>
            <ac:spMk id="3" creationId="{66E63781-4349-405B-9F4C-7F13768C2CF6}"/>
          </ac:spMkLst>
        </pc:spChg>
      </pc:sldChg>
      <pc:sldChg chg="modSp mod">
        <pc:chgData name="Sandra Hilleard" userId="e6164155-d29c-4f9f-ba63-310940a2c1f7" providerId="ADAL" clId="{93A1D3E0-F16A-4067-941F-732FE4C11E2D}" dt="2022-02-04T05:16:29.494" v="21" actId="20577"/>
        <pc:sldMkLst>
          <pc:docMk/>
          <pc:sldMk cId="22988837" sldId="556"/>
        </pc:sldMkLst>
        <pc:spChg chg="mod">
          <ac:chgData name="Sandra Hilleard" userId="e6164155-d29c-4f9f-ba63-310940a2c1f7" providerId="ADAL" clId="{93A1D3E0-F16A-4067-941F-732FE4C11E2D}" dt="2022-02-04T05:16:29.494" v="21" actId="20577"/>
          <ac:spMkLst>
            <pc:docMk/>
            <pc:sldMk cId="22988837" sldId="556"/>
            <ac:spMk id="8" creationId="{88C708D1-AFAB-464B-9506-6A67E298903A}"/>
          </ac:spMkLst>
        </pc:spChg>
      </pc:sldChg>
      <pc:sldChg chg="modSp add mod">
        <pc:chgData name="Sandra Hilleard" userId="e6164155-d29c-4f9f-ba63-310940a2c1f7" providerId="ADAL" clId="{93A1D3E0-F16A-4067-941F-732FE4C11E2D}" dt="2022-01-27T00:43:32.739" v="19" actId="20577"/>
        <pc:sldMkLst>
          <pc:docMk/>
          <pc:sldMk cId="3653551060" sldId="558"/>
        </pc:sldMkLst>
        <pc:spChg chg="mod">
          <ac:chgData name="Sandra Hilleard" userId="e6164155-d29c-4f9f-ba63-310940a2c1f7" providerId="ADAL" clId="{93A1D3E0-F16A-4067-941F-732FE4C11E2D}" dt="2022-01-27T00:43:07.434" v="16"/>
          <ac:spMkLst>
            <pc:docMk/>
            <pc:sldMk cId="3653551060" sldId="558"/>
            <ac:spMk id="2" creationId="{FDBE9D44-3ADC-44F8-80A1-F62F9E2E7606}"/>
          </ac:spMkLst>
        </pc:spChg>
        <pc:spChg chg="mod">
          <ac:chgData name="Sandra Hilleard" userId="e6164155-d29c-4f9f-ba63-310940a2c1f7" providerId="ADAL" clId="{93A1D3E0-F16A-4067-941F-732FE4C11E2D}" dt="2022-01-27T00:43:32.739" v="19" actId="20577"/>
          <ac:spMkLst>
            <pc:docMk/>
            <pc:sldMk cId="3653551060" sldId="558"/>
            <ac:spMk id="7" creationId="{60AEC271-2945-4473-8889-E34DD7099230}"/>
          </ac:spMkLst>
        </pc:spChg>
      </pc:sldChg>
    </pc:docChg>
  </pc:docChgLst>
  <pc:docChgLst>
    <pc:chgData name="Sandra Hilleard" userId="S::sandra@absinstitute.com.au::e6164155-d29c-4f9f-ba63-310940a2c1f7" providerId="AD" clId="Web-{6A60EA0C-9E4C-13B5-0DFE-7BC015993ADF}"/>
    <pc:docChg chg="modSld">
      <pc:chgData name="Sandra Hilleard" userId="S::sandra@absinstitute.com.au::e6164155-d29c-4f9f-ba63-310940a2c1f7" providerId="AD" clId="Web-{6A60EA0C-9E4C-13B5-0DFE-7BC015993ADF}" dt="2022-07-18T05:34:51.934" v="13" actId="20577"/>
      <pc:docMkLst>
        <pc:docMk/>
      </pc:docMkLst>
      <pc:sldChg chg="modSp">
        <pc:chgData name="Sandra Hilleard" userId="S::sandra@absinstitute.com.au::e6164155-d29c-4f9f-ba63-310940a2c1f7" providerId="AD" clId="Web-{6A60EA0C-9E4C-13B5-0DFE-7BC015993ADF}" dt="2022-07-18T05:33:41.930" v="10" actId="20577"/>
        <pc:sldMkLst>
          <pc:docMk/>
          <pc:sldMk cId="4151095890" sldId="539"/>
        </pc:sldMkLst>
        <pc:spChg chg="mod">
          <ac:chgData name="Sandra Hilleard" userId="S::sandra@absinstitute.com.au::e6164155-d29c-4f9f-ba63-310940a2c1f7" providerId="AD" clId="Web-{6A60EA0C-9E4C-13B5-0DFE-7BC015993ADF}" dt="2022-07-18T05:33:41.930" v="10" actId="20577"/>
          <ac:spMkLst>
            <pc:docMk/>
            <pc:sldMk cId="4151095890" sldId="539"/>
            <ac:spMk id="8" creationId="{88C708D1-AFAB-464B-9506-6A67E298903A}"/>
          </ac:spMkLst>
        </pc:spChg>
      </pc:sldChg>
      <pc:sldChg chg="modSp">
        <pc:chgData name="Sandra Hilleard" userId="S::sandra@absinstitute.com.au::e6164155-d29c-4f9f-ba63-310940a2c1f7" providerId="AD" clId="Web-{6A60EA0C-9E4C-13B5-0DFE-7BC015993ADF}" dt="2022-07-18T05:32:49.630" v="0" actId="20577"/>
        <pc:sldMkLst>
          <pc:docMk/>
          <pc:sldMk cId="1745848556" sldId="543"/>
        </pc:sldMkLst>
        <pc:spChg chg="mod">
          <ac:chgData name="Sandra Hilleard" userId="S::sandra@absinstitute.com.au::e6164155-d29c-4f9f-ba63-310940a2c1f7" providerId="AD" clId="Web-{6A60EA0C-9E4C-13B5-0DFE-7BC015993ADF}" dt="2022-07-18T05:32:49.630" v="0" actId="20577"/>
          <ac:spMkLst>
            <pc:docMk/>
            <pc:sldMk cId="1745848556" sldId="543"/>
            <ac:spMk id="12" creationId="{9C7DA77F-8A0C-446F-9FEA-AFA438DC1DC1}"/>
          </ac:spMkLst>
        </pc:spChg>
      </pc:sldChg>
      <pc:sldChg chg="modSp">
        <pc:chgData name="Sandra Hilleard" userId="S::sandra@absinstitute.com.au::e6164155-d29c-4f9f-ba63-310940a2c1f7" providerId="AD" clId="Web-{6A60EA0C-9E4C-13B5-0DFE-7BC015993ADF}" dt="2022-07-18T05:33:23.272" v="1" actId="20577"/>
        <pc:sldMkLst>
          <pc:docMk/>
          <pc:sldMk cId="1357826922" sldId="549"/>
        </pc:sldMkLst>
        <pc:spChg chg="mod">
          <ac:chgData name="Sandra Hilleard" userId="S::sandra@absinstitute.com.au::e6164155-d29c-4f9f-ba63-310940a2c1f7" providerId="AD" clId="Web-{6A60EA0C-9E4C-13B5-0DFE-7BC015993ADF}" dt="2022-07-18T05:33:23.272" v="1" actId="20577"/>
          <ac:spMkLst>
            <pc:docMk/>
            <pc:sldMk cId="1357826922" sldId="549"/>
            <ac:spMk id="6" creationId="{865B3F33-797F-448F-936F-A9A1E5F147E2}"/>
          </ac:spMkLst>
        </pc:spChg>
      </pc:sldChg>
      <pc:sldChg chg="modSp">
        <pc:chgData name="Sandra Hilleard" userId="S::sandra@absinstitute.com.au::e6164155-d29c-4f9f-ba63-310940a2c1f7" providerId="AD" clId="Web-{6A60EA0C-9E4C-13B5-0DFE-7BC015993ADF}" dt="2022-07-18T05:34:51.934" v="13" actId="20577"/>
        <pc:sldMkLst>
          <pc:docMk/>
          <pc:sldMk cId="2533717509" sldId="557"/>
        </pc:sldMkLst>
        <pc:spChg chg="mod">
          <ac:chgData name="Sandra Hilleard" userId="S::sandra@absinstitute.com.au::e6164155-d29c-4f9f-ba63-310940a2c1f7" providerId="AD" clId="Web-{6A60EA0C-9E4C-13B5-0DFE-7BC015993ADF}" dt="2022-07-18T05:34:51.934" v="13" actId="20577"/>
          <ac:spMkLst>
            <pc:docMk/>
            <pc:sldMk cId="2533717509" sldId="557"/>
            <ac:spMk id="3" creationId="{7A7FDF3E-813D-4BF3-A0E9-BB1C2AE423F2}"/>
          </ac:spMkLst>
        </pc:spChg>
      </pc:sldChg>
    </pc:docChg>
  </pc:docChgLst>
  <pc:docChgLst>
    <pc:chgData name="Sandra Hilleard" userId="e6164155-d29c-4f9f-ba63-310940a2c1f7" providerId="ADAL" clId="{9B98E89E-2619-4016-9B7C-8C31739B5E9B}"/>
    <pc:docChg chg="undo custSel addSld delSld modSld sldOrd">
      <pc:chgData name="Sandra Hilleard" userId="e6164155-d29c-4f9f-ba63-310940a2c1f7" providerId="ADAL" clId="{9B98E89E-2619-4016-9B7C-8C31739B5E9B}" dt="2021-11-25T05:22:39.087" v="3991" actId="680"/>
      <pc:docMkLst>
        <pc:docMk/>
      </pc:docMkLst>
      <pc:sldChg chg="modSp mod">
        <pc:chgData name="Sandra Hilleard" userId="e6164155-d29c-4f9f-ba63-310940a2c1f7" providerId="ADAL" clId="{9B98E89E-2619-4016-9B7C-8C31739B5E9B}" dt="2021-11-01T06:45:11.097" v="211" actId="20577"/>
        <pc:sldMkLst>
          <pc:docMk/>
          <pc:sldMk cId="3705185297" sldId="363"/>
        </pc:sldMkLst>
        <pc:spChg chg="mod">
          <ac:chgData name="Sandra Hilleard" userId="e6164155-d29c-4f9f-ba63-310940a2c1f7" providerId="ADAL" clId="{9B98E89E-2619-4016-9B7C-8C31739B5E9B}" dt="2021-11-01T06:45:11.097" v="211" actId="20577"/>
          <ac:spMkLst>
            <pc:docMk/>
            <pc:sldMk cId="3705185297" sldId="363"/>
            <ac:spMk id="3" creationId="{5CB81A49-CDA4-4CE2-AC57-D691E27340A9}"/>
          </ac:spMkLst>
        </pc:spChg>
      </pc:sldChg>
      <pc:sldChg chg="modSp mod">
        <pc:chgData name="Sandra Hilleard" userId="e6164155-d29c-4f9f-ba63-310940a2c1f7" providerId="ADAL" clId="{9B98E89E-2619-4016-9B7C-8C31739B5E9B}" dt="2021-11-01T06:43:55.722" v="42" actId="20577"/>
        <pc:sldMkLst>
          <pc:docMk/>
          <pc:sldMk cId="2358828963" sldId="364"/>
        </pc:sldMkLst>
        <pc:spChg chg="mod">
          <ac:chgData name="Sandra Hilleard" userId="e6164155-d29c-4f9f-ba63-310940a2c1f7" providerId="ADAL" clId="{9B98E89E-2619-4016-9B7C-8C31739B5E9B}" dt="2021-11-01T06:43:55.722" v="42" actId="20577"/>
          <ac:spMkLst>
            <pc:docMk/>
            <pc:sldMk cId="2358828963" sldId="364"/>
            <ac:spMk id="3" creationId="{66E63781-4349-405B-9F4C-7F13768C2CF6}"/>
          </ac:spMkLst>
        </pc:spChg>
      </pc:sldChg>
      <pc:sldChg chg="addSp delSp modSp add del mod">
        <pc:chgData name="Sandra Hilleard" userId="e6164155-d29c-4f9f-ba63-310940a2c1f7" providerId="ADAL" clId="{9B98E89E-2619-4016-9B7C-8C31739B5E9B}" dt="2021-11-03T07:07:21.853" v="1395" actId="2696"/>
        <pc:sldMkLst>
          <pc:docMk/>
          <pc:sldMk cId="370892384" sldId="456"/>
        </pc:sldMkLst>
        <pc:spChg chg="mod">
          <ac:chgData name="Sandra Hilleard" userId="e6164155-d29c-4f9f-ba63-310940a2c1f7" providerId="ADAL" clId="{9B98E89E-2619-4016-9B7C-8C31739B5E9B}" dt="2021-11-01T06:46:03.221" v="217" actId="27636"/>
          <ac:spMkLst>
            <pc:docMk/>
            <pc:sldMk cId="370892384" sldId="456"/>
            <ac:spMk id="2" creationId="{0B1833A7-06EC-4B91-8197-EE54DBAF800B}"/>
          </ac:spMkLst>
        </pc:spChg>
        <pc:spChg chg="mod">
          <ac:chgData name="Sandra Hilleard" userId="e6164155-d29c-4f9f-ba63-310940a2c1f7" providerId="ADAL" clId="{9B98E89E-2619-4016-9B7C-8C31739B5E9B}" dt="2021-11-03T07:05:10.980" v="1393" actId="20577"/>
          <ac:spMkLst>
            <pc:docMk/>
            <pc:sldMk cId="370892384" sldId="456"/>
            <ac:spMk id="3" creationId="{AD82A79D-8EC8-4A34-B512-B3BC53077E2C}"/>
          </ac:spMkLst>
        </pc:spChg>
        <pc:spChg chg="mod">
          <ac:chgData name="Sandra Hilleard" userId="e6164155-d29c-4f9f-ba63-310940a2c1f7" providerId="ADAL" clId="{9B98E89E-2619-4016-9B7C-8C31739B5E9B}" dt="2021-11-01T06:46:23.829" v="250" actId="20577"/>
          <ac:spMkLst>
            <pc:docMk/>
            <pc:sldMk cId="370892384" sldId="456"/>
            <ac:spMk id="8" creationId="{88C708D1-AFAB-464B-9506-6A67E298903A}"/>
          </ac:spMkLst>
        </pc:spChg>
        <pc:graphicFrameChg chg="add del mod modGraphic">
          <ac:chgData name="Sandra Hilleard" userId="e6164155-d29c-4f9f-ba63-310940a2c1f7" providerId="ADAL" clId="{9B98E89E-2619-4016-9B7C-8C31739B5E9B}" dt="2021-11-03T07:04:32.903" v="1386" actId="478"/>
          <ac:graphicFrameMkLst>
            <pc:docMk/>
            <pc:sldMk cId="370892384" sldId="456"/>
            <ac:graphicFrameMk id="4" creationId="{16836102-1C98-42AB-A555-15FC8BCF18A7}"/>
          </ac:graphicFrameMkLst>
        </pc:graphicFrameChg>
      </pc:sldChg>
      <pc:sldChg chg="addSp modSp mod">
        <pc:chgData name="Sandra Hilleard" userId="e6164155-d29c-4f9f-ba63-310940a2c1f7" providerId="ADAL" clId="{9B98E89E-2619-4016-9B7C-8C31739B5E9B}" dt="2021-11-03T07:40:09.090" v="2341" actId="14100"/>
        <pc:sldMkLst>
          <pc:docMk/>
          <pc:sldMk cId="3675634896" sldId="460"/>
        </pc:sldMkLst>
        <pc:spChg chg="mod">
          <ac:chgData name="Sandra Hilleard" userId="e6164155-d29c-4f9f-ba63-310940a2c1f7" providerId="ADAL" clId="{9B98E89E-2619-4016-9B7C-8C31739B5E9B}" dt="2021-11-01T06:47:06.909" v="252" actId="20577"/>
          <ac:spMkLst>
            <pc:docMk/>
            <pc:sldMk cId="3675634896" sldId="460"/>
            <ac:spMk id="2" creationId="{0B1833A7-06EC-4B91-8197-EE54DBAF800B}"/>
          </ac:spMkLst>
        </pc:spChg>
        <pc:spChg chg="add mod">
          <ac:chgData name="Sandra Hilleard" userId="e6164155-d29c-4f9f-ba63-310940a2c1f7" providerId="ADAL" clId="{9B98E89E-2619-4016-9B7C-8C31739B5E9B}" dt="2021-11-03T07:40:09.090" v="2341" actId="14100"/>
          <ac:spMkLst>
            <pc:docMk/>
            <pc:sldMk cId="3675634896" sldId="460"/>
            <ac:spMk id="3" creationId="{CD978229-F317-484F-BA3F-A7394F0E8C7A}"/>
          </ac:spMkLst>
        </pc:spChg>
        <pc:spChg chg="mod">
          <ac:chgData name="Sandra Hilleard" userId="e6164155-d29c-4f9f-ba63-310940a2c1f7" providerId="ADAL" clId="{9B98E89E-2619-4016-9B7C-8C31739B5E9B}" dt="2021-11-01T06:47:25.314" v="285" actId="20577"/>
          <ac:spMkLst>
            <pc:docMk/>
            <pc:sldMk cId="3675634896" sldId="460"/>
            <ac:spMk id="8" creationId="{88C708D1-AFAB-464B-9506-6A67E298903A}"/>
          </ac:spMkLst>
        </pc:spChg>
        <pc:picChg chg="add mod">
          <ac:chgData name="Sandra Hilleard" userId="e6164155-d29c-4f9f-ba63-310940a2c1f7" providerId="ADAL" clId="{9B98E89E-2619-4016-9B7C-8C31739B5E9B}" dt="2021-11-03T07:39:20.764" v="2337" actId="207"/>
          <ac:picMkLst>
            <pc:docMk/>
            <pc:sldMk cId="3675634896" sldId="460"/>
            <ac:picMk id="5" creationId="{E9E2190A-E3C8-4B45-8CEE-FDD329C95F3C}"/>
          </ac:picMkLst>
        </pc:picChg>
      </pc:sldChg>
      <pc:sldChg chg="modSp mod">
        <pc:chgData name="Sandra Hilleard" userId="e6164155-d29c-4f9f-ba63-310940a2c1f7" providerId="ADAL" clId="{9B98E89E-2619-4016-9B7C-8C31739B5E9B}" dt="2021-11-25T01:32:40.839" v="3831" actId="20577"/>
        <pc:sldMkLst>
          <pc:docMk/>
          <pc:sldMk cId="4151095890" sldId="539"/>
        </pc:sldMkLst>
        <pc:spChg chg="mod">
          <ac:chgData name="Sandra Hilleard" userId="e6164155-d29c-4f9f-ba63-310940a2c1f7" providerId="ADAL" clId="{9B98E89E-2619-4016-9B7C-8C31739B5E9B}" dt="2021-11-01T06:48:02.351" v="287" actId="20577"/>
          <ac:spMkLst>
            <pc:docMk/>
            <pc:sldMk cId="4151095890" sldId="539"/>
            <ac:spMk id="2" creationId="{0B1833A7-06EC-4B91-8197-EE54DBAF800B}"/>
          </ac:spMkLst>
        </pc:spChg>
        <pc:spChg chg="mod">
          <ac:chgData name="Sandra Hilleard" userId="e6164155-d29c-4f9f-ba63-310940a2c1f7" providerId="ADAL" clId="{9B98E89E-2619-4016-9B7C-8C31739B5E9B}" dt="2021-11-25T01:32:40.839" v="3831" actId="20577"/>
          <ac:spMkLst>
            <pc:docMk/>
            <pc:sldMk cId="4151095890" sldId="539"/>
            <ac:spMk id="8" creationId="{88C708D1-AFAB-464B-9506-6A67E298903A}"/>
          </ac:spMkLst>
        </pc:spChg>
      </pc:sldChg>
      <pc:sldChg chg="modSp mod">
        <pc:chgData name="Sandra Hilleard" userId="e6164155-d29c-4f9f-ba63-310940a2c1f7" providerId="ADAL" clId="{9B98E89E-2619-4016-9B7C-8C31739B5E9B}" dt="2021-11-01T06:45:27.834" v="213" actId="20577"/>
        <pc:sldMkLst>
          <pc:docMk/>
          <pc:sldMk cId="3295780470" sldId="541"/>
        </pc:sldMkLst>
        <pc:spChg chg="mod">
          <ac:chgData name="Sandra Hilleard" userId="e6164155-d29c-4f9f-ba63-310940a2c1f7" providerId="ADAL" clId="{9B98E89E-2619-4016-9B7C-8C31739B5E9B}" dt="2021-11-01T06:45:27.834" v="213" actId="20577"/>
          <ac:spMkLst>
            <pc:docMk/>
            <pc:sldMk cId="3295780470" sldId="541"/>
            <ac:spMk id="16" creationId="{06DB3887-A32A-4AEA-BC00-F8370465DAD4}"/>
          </ac:spMkLst>
        </pc:spChg>
      </pc:sldChg>
      <pc:sldChg chg="modSp mod">
        <pc:chgData name="Sandra Hilleard" userId="e6164155-d29c-4f9f-ba63-310940a2c1f7" providerId="ADAL" clId="{9B98E89E-2619-4016-9B7C-8C31739B5E9B}" dt="2021-11-01T06:52:26.716" v="545" actId="113"/>
        <pc:sldMkLst>
          <pc:docMk/>
          <pc:sldMk cId="1745848556" sldId="543"/>
        </pc:sldMkLst>
        <pc:spChg chg="mod">
          <ac:chgData name="Sandra Hilleard" userId="e6164155-d29c-4f9f-ba63-310940a2c1f7" providerId="ADAL" clId="{9B98E89E-2619-4016-9B7C-8C31739B5E9B}" dt="2021-11-01T06:50:46.951" v="399" actId="5793"/>
          <ac:spMkLst>
            <pc:docMk/>
            <pc:sldMk cId="1745848556" sldId="543"/>
            <ac:spMk id="4" creationId="{620BFA02-EA45-4955-BB5C-B467145AB281}"/>
          </ac:spMkLst>
        </pc:spChg>
        <pc:spChg chg="mod">
          <ac:chgData name="Sandra Hilleard" userId="e6164155-d29c-4f9f-ba63-310940a2c1f7" providerId="ADAL" clId="{9B98E89E-2619-4016-9B7C-8C31739B5E9B}" dt="2021-11-01T06:52:26.716" v="545" actId="113"/>
          <ac:spMkLst>
            <pc:docMk/>
            <pc:sldMk cId="1745848556" sldId="543"/>
            <ac:spMk id="10" creationId="{86339554-88A2-4AD1-BDAC-E22FC334DECD}"/>
          </ac:spMkLst>
        </pc:spChg>
        <pc:spChg chg="mod">
          <ac:chgData name="Sandra Hilleard" userId="e6164155-d29c-4f9f-ba63-310940a2c1f7" providerId="ADAL" clId="{9B98E89E-2619-4016-9B7C-8C31739B5E9B}" dt="2021-11-01T06:52:06.895" v="542" actId="20577"/>
          <ac:spMkLst>
            <pc:docMk/>
            <pc:sldMk cId="1745848556" sldId="543"/>
            <ac:spMk id="12" creationId="{9C7DA77F-8A0C-446F-9FEA-AFA438DC1DC1}"/>
          </ac:spMkLst>
        </pc:spChg>
      </pc:sldChg>
      <pc:sldChg chg="modSp mod">
        <pc:chgData name="Sandra Hilleard" userId="e6164155-d29c-4f9f-ba63-310940a2c1f7" providerId="ADAL" clId="{9B98E89E-2619-4016-9B7C-8C31739B5E9B}" dt="2021-11-01T06:55:43.831" v="634" actId="1076"/>
        <pc:sldMkLst>
          <pc:docMk/>
          <pc:sldMk cId="2447606091" sldId="544"/>
        </pc:sldMkLst>
        <pc:spChg chg="mod">
          <ac:chgData name="Sandra Hilleard" userId="e6164155-d29c-4f9f-ba63-310940a2c1f7" providerId="ADAL" clId="{9B98E89E-2619-4016-9B7C-8C31739B5E9B}" dt="2021-11-01T06:53:33.232" v="552" actId="20577"/>
          <ac:spMkLst>
            <pc:docMk/>
            <pc:sldMk cId="2447606091" sldId="544"/>
            <ac:spMk id="4" creationId="{620BFA02-EA45-4955-BB5C-B467145AB281}"/>
          </ac:spMkLst>
        </pc:spChg>
        <pc:spChg chg="mod">
          <ac:chgData name="Sandra Hilleard" userId="e6164155-d29c-4f9f-ba63-310940a2c1f7" providerId="ADAL" clId="{9B98E89E-2619-4016-9B7C-8C31739B5E9B}" dt="2021-11-01T06:55:43.831" v="634" actId="1076"/>
          <ac:spMkLst>
            <pc:docMk/>
            <pc:sldMk cId="2447606091" sldId="544"/>
            <ac:spMk id="6" creationId="{865B3F33-797F-448F-936F-A9A1E5F147E2}"/>
          </ac:spMkLst>
        </pc:spChg>
        <pc:spChg chg="mod">
          <ac:chgData name="Sandra Hilleard" userId="e6164155-d29c-4f9f-ba63-310940a2c1f7" providerId="ADAL" clId="{9B98E89E-2619-4016-9B7C-8C31739B5E9B}" dt="2021-11-01T06:55:23.708" v="631" actId="12"/>
          <ac:spMkLst>
            <pc:docMk/>
            <pc:sldMk cId="2447606091" sldId="544"/>
            <ac:spMk id="10" creationId="{86339554-88A2-4AD1-BDAC-E22FC334DECD}"/>
          </ac:spMkLst>
        </pc:spChg>
      </pc:sldChg>
      <pc:sldChg chg="modSp mod">
        <pc:chgData name="Sandra Hilleard" userId="e6164155-d29c-4f9f-ba63-310940a2c1f7" providerId="ADAL" clId="{9B98E89E-2619-4016-9B7C-8C31739B5E9B}" dt="2021-11-01T06:58:25.911" v="871" actId="20577"/>
        <pc:sldMkLst>
          <pc:docMk/>
          <pc:sldMk cId="2128972437" sldId="548"/>
        </pc:sldMkLst>
        <pc:spChg chg="mod">
          <ac:chgData name="Sandra Hilleard" userId="e6164155-d29c-4f9f-ba63-310940a2c1f7" providerId="ADAL" clId="{9B98E89E-2619-4016-9B7C-8C31739B5E9B}" dt="2021-11-01T06:56:40.497" v="637"/>
          <ac:spMkLst>
            <pc:docMk/>
            <pc:sldMk cId="2128972437" sldId="548"/>
            <ac:spMk id="4" creationId="{620BFA02-EA45-4955-BB5C-B467145AB281}"/>
          </ac:spMkLst>
        </pc:spChg>
        <pc:spChg chg="mod">
          <ac:chgData name="Sandra Hilleard" userId="e6164155-d29c-4f9f-ba63-310940a2c1f7" providerId="ADAL" clId="{9B98E89E-2619-4016-9B7C-8C31739B5E9B}" dt="2021-11-01T06:57:21.180" v="727" actId="20577"/>
          <ac:spMkLst>
            <pc:docMk/>
            <pc:sldMk cId="2128972437" sldId="548"/>
            <ac:spMk id="6" creationId="{865B3F33-797F-448F-936F-A9A1E5F147E2}"/>
          </ac:spMkLst>
        </pc:spChg>
        <pc:spChg chg="mod">
          <ac:chgData name="Sandra Hilleard" userId="e6164155-d29c-4f9f-ba63-310940a2c1f7" providerId="ADAL" clId="{9B98E89E-2619-4016-9B7C-8C31739B5E9B}" dt="2021-11-01T06:58:25.911" v="871" actId="20577"/>
          <ac:spMkLst>
            <pc:docMk/>
            <pc:sldMk cId="2128972437" sldId="548"/>
            <ac:spMk id="10" creationId="{86339554-88A2-4AD1-BDAC-E22FC334DECD}"/>
          </ac:spMkLst>
        </pc:spChg>
      </pc:sldChg>
      <pc:sldChg chg="modSp mod">
        <pc:chgData name="Sandra Hilleard" userId="e6164155-d29c-4f9f-ba63-310940a2c1f7" providerId="ADAL" clId="{9B98E89E-2619-4016-9B7C-8C31739B5E9B}" dt="2021-11-01T07:01:43.002" v="953" actId="27636"/>
        <pc:sldMkLst>
          <pc:docMk/>
          <pc:sldMk cId="1357826922" sldId="549"/>
        </pc:sldMkLst>
        <pc:spChg chg="mod">
          <ac:chgData name="Sandra Hilleard" userId="e6164155-d29c-4f9f-ba63-310940a2c1f7" providerId="ADAL" clId="{9B98E89E-2619-4016-9B7C-8C31739B5E9B}" dt="2021-11-01T06:59:41.529" v="875" actId="20577"/>
          <ac:spMkLst>
            <pc:docMk/>
            <pc:sldMk cId="1357826922" sldId="549"/>
            <ac:spMk id="4" creationId="{620BFA02-EA45-4955-BB5C-B467145AB281}"/>
          </ac:spMkLst>
        </pc:spChg>
        <pc:spChg chg="mod">
          <ac:chgData name="Sandra Hilleard" userId="e6164155-d29c-4f9f-ba63-310940a2c1f7" providerId="ADAL" clId="{9B98E89E-2619-4016-9B7C-8C31739B5E9B}" dt="2021-11-01T07:01:37.915" v="950" actId="20577"/>
          <ac:spMkLst>
            <pc:docMk/>
            <pc:sldMk cId="1357826922" sldId="549"/>
            <ac:spMk id="6" creationId="{865B3F33-797F-448F-936F-A9A1E5F147E2}"/>
          </ac:spMkLst>
        </pc:spChg>
        <pc:spChg chg="mod">
          <ac:chgData name="Sandra Hilleard" userId="e6164155-d29c-4f9f-ba63-310940a2c1f7" providerId="ADAL" clId="{9B98E89E-2619-4016-9B7C-8C31739B5E9B}" dt="2021-11-01T07:01:43.002" v="953" actId="27636"/>
          <ac:spMkLst>
            <pc:docMk/>
            <pc:sldMk cId="1357826922" sldId="549"/>
            <ac:spMk id="10" creationId="{86339554-88A2-4AD1-BDAC-E22FC334DECD}"/>
          </ac:spMkLst>
        </pc:spChg>
      </pc:sldChg>
      <pc:sldChg chg="modSp mod">
        <pc:chgData name="Sandra Hilleard" userId="e6164155-d29c-4f9f-ba63-310940a2c1f7" providerId="ADAL" clId="{9B98E89E-2619-4016-9B7C-8C31739B5E9B}" dt="2021-11-01T07:04:12.181" v="1089" actId="20577"/>
        <pc:sldMkLst>
          <pc:docMk/>
          <pc:sldMk cId="2254253496" sldId="550"/>
        </pc:sldMkLst>
        <pc:spChg chg="mod">
          <ac:chgData name="Sandra Hilleard" userId="e6164155-d29c-4f9f-ba63-310940a2c1f7" providerId="ADAL" clId="{9B98E89E-2619-4016-9B7C-8C31739B5E9B}" dt="2021-11-01T07:02:43.986" v="957" actId="20577"/>
          <ac:spMkLst>
            <pc:docMk/>
            <pc:sldMk cId="2254253496" sldId="550"/>
            <ac:spMk id="4" creationId="{620BFA02-EA45-4955-BB5C-B467145AB281}"/>
          </ac:spMkLst>
        </pc:spChg>
        <pc:spChg chg="mod">
          <ac:chgData name="Sandra Hilleard" userId="e6164155-d29c-4f9f-ba63-310940a2c1f7" providerId="ADAL" clId="{9B98E89E-2619-4016-9B7C-8C31739B5E9B}" dt="2021-11-01T07:04:12.181" v="1089" actId="20577"/>
          <ac:spMkLst>
            <pc:docMk/>
            <pc:sldMk cId="2254253496" sldId="550"/>
            <ac:spMk id="6" creationId="{865B3F33-797F-448F-936F-A9A1E5F147E2}"/>
          </ac:spMkLst>
        </pc:spChg>
        <pc:spChg chg="mod">
          <ac:chgData name="Sandra Hilleard" userId="e6164155-d29c-4f9f-ba63-310940a2c1f7" providerId="ADAL" clId="{9B98E89E-2619-4016-9B7C-8C31739B5E9B}" dt="2021-11-01T07:04:08.342" v="1087" actId="20577"/>
          <ac:spMkLst>
            <pc:docMk/>
            <pc:sldMk cId="2254253496" sldId="550"/>
            <ac:spMk id="10" creationId="{86339554-88A2-4AD1-BDAC-E22FC334DECD}"/>
          </ac:spMkLst>
        </pc:spChg>
      </pc:sldChg>
      <pc:sldChg chg="modSp add mod">
        <pc:chgData name="Sandra Hilleard" userId="e6164155-d29c-4f9f-ba63-310940a2c1f7" providerId="ADAL" clId="{9B98E89E-2619-4016-9B7C-8C31739B5E9B}" dt="2021-11-25T03:01:38.106" v="3966" actId="20577"/>
        <pc:sldMkLst>
          <pc:docMk/>
          <pc:sldMk cId="291706063" sldId="551"/>
        </pc:sldMkLst>
        <pc:spChg chg="mod">
          <ac:chgData name="Sandra Hilleard" userId="e6164155-d29c-4f9f-ba63-310940a2c1f7" providerId="ADAL" clId="{9B98E89E-2619-4016-9B7C-8C31739B5E9B}" dt="2021-11-25T03:01:38.106" v="3966" actId="20577"/>
          <ac:spMkLst>
            <pc:docMk/>
            <pc:sldMk cId="291706063" sldId="551"/>
            <ac:spMk id="2" creationId="{0B1833A7-06EC-4B91-8197-EE54DBAF800B}"/>
          </ac:spMkLst>
        </pc:spChg>
        <pc:spChg chg="mod">
          <ac:chgData name="Sandra Hilleard" userId="e6164155-d29c-4f9f-ba63-310940a2c1f7" providerId="ADAL" clId="{9B98E89E-2619-4016-9B7C-8C31739B5E9B}" dt="2021-11-03T07:53:34.727" v="3273" actId="113"/>
          <ac:spMkLst>
            <pc:docMk/>
            <pc:sldMk cId="291706063" sldId="551"/>
            <ac:spMk id="8" creationId="{88C708D1-AFAB-464B-9506-6A67E298903A}"/>
          </ac:spMkLst>
        </pc:spChg>
      </pc:sldChg>
      <pc:sldChg chg="modSp add mod">
        <pc:chgData name="Sandra Hilleard" userId="e6164155-d29c-4f9f-ba63-310940a2c1f7" providerId="ADAL" clId="{9B98E89E-2619-4016-9B7C-8C31739B5E9B}" dt="2021-11-01T07:07:48.756" v="1229" actId="20577"/>
        <pc:sldMkLst>
          <pc:docMk/>
          <pc:sldMk cId="1739061589" sldId="552"/>
        </pc:sldMkLst>
        <pc:spChg chg="mod">
          <ac:chgData name="Sandra Hilleard" userId="e6164155-d29c-4f9f-ba63-310940a2c1f7" providerId="ADAL" clId="{9B98E89E-2619-4016-9B7C-8C31739B5E9B}" dt="2021-11-01T07:05:12.590" v="1097" actId="20577"/>
          <ac:spMkLst>
            <pc:docMk/>
            <pc:sldMk cId="1739061589" sldId="552"/>
            <ac:spMk id="4" creationId="{620BFA02-EA45-4955-BB5C-B467145AB281}"/>
          </ac:spMkLst>
        </pc:spChg>
        <pc:spChg chg="mod">
          <ac:chgData name="Sandra Hilleard" userId="e6164155-d29c-4f9f-ba63-310940a2c1f7" providerId="ADAL" clId="{9B98E89E-2619-4016-9B7C-8C31739B5E9B}" dt="2021-11-01T07:07:48.756" v="1229" actId="20577"/>
          <ac:spMkLst>
            <pc:docMk/>
            <pc:sldMk cId="1739061589" sldId="552"/>
            <ac:spMk id="10" creationId="{86339554-88A2-4AD1-BDAC-E22FC334DECD}"/>
          </ac:spMkLst>
        </pc:spChg>
      </pc:sldChg>
      <pc:sldChg chg="modSp add mod ord">
        <pc:chgData name="Sandra Hilleard" userId="e6164155-d29c-4f9f-ba63-310940a2c1f7" providerId="ADAL" clId="{9B98E89E-2619-4016-9B7C-8C31739B5E9B}" dt="2021-11-25T05:22:27.631" v="3988" actId="20578"/>
        <pc:sldMkLst>
          <pc:docMk/>
          <pc:sldMk cId="1115740705" sldId="553"/>
        </pc:sldMkLst>
        <pc:spChg chg="mod">
          <ac:chgData name="Sandra Hilleard" userId="e6164155-d29c-4f9f-ba63-310940a2c1f7" providerId="ADAL" clId="{9B98E89E-2619-4016-9B7C-8C31739B5E9B}" dt="2021-11-01T07:09:07.010" v="1237" actId="20577"/>
          <ac:spMkLst>
            <pc:docMk/>
            <pc:sldMk cId="1115740705" sldId="553"/>
            <ac:spMk id="4" creationId="{620BFA02-EA45-4955-BB5C-B467145AB281}"/>
          </ac:spMkLst>
        </pc:spChg>
        <pc:spChg chg="mod">
          <ac:chgData name="Sandra Hilleard" userId="e6164155-d29c-4f9f-ba63-310940a2c1f7" providerId="ADAL" clId="{9B98E89E-2619-4016-9B7C-8C31739B5E9B}" dt="2021-11-01T07:10:23.915" v="1356" actId="20577"/>
          <ac:spMkLst>
            <pc:docMk/>
            <pc:sldMk cId="1115740705" sldId="553"/>
            <ac:spMk id="10" creationId="{86339554-88A2-4AD1-BDAC-E22FC334DECD}"/>
          </ac:spMkLst>
        </pc:spChg>
      </pc:sldChg>
      <pc:sldChg chg="addSp delSp modSp add mod">
        <pc:chgData name="Sandra Hilleard" userId="e6164155-d29c-4f9f-ba63-310940a2c1f7" providerId="ADAL" clId="{9B98E89E-2619-4016-9B7C-8C31739B5E9B}" dt="2021-11-03T07:16:46.369" v="1591" actId="20577"/>
        <pc:sldMkLst>
          <pc:docMk/>
          <pc:sldMk cId="2930684512" sldId="554"/>
        </pc:sldMkLst>
        <pc:spChg chg="mod">
          <ac:chgData name="Sandra Hilleard" userId="e6164155-d29c-4f9f-ba63-310940a2c1f7" providerId="ADAL" clId="{9B98E89E-2619-4016-9B7C-8C31739B5E9B}" dt="2021-11-03T07:13:43.108" v="1530" actId="27636"/>
          <ac:spMkLst>
            <pc:docMk/>
            <pc:sldMk cId="2930684512" sldId="554"/>
            <ac:spMk id="3" creationId="{AD82A79D-8EC8-4A34-B512-B3BC53077E2C}"/>
          </ac:spMkLst>
        </pc:spChg>
        <pc:spChg chg="add del mod">
          <ac:chgData name="Sandra Hilleard" userId="e6164155-d29c-4f9f-ba63-310940a2c1f7" providerId="ADAL" clId="{9B98E89E-2619-4016-9B7C-8C31739B5E9B}" dt="2021-11-03T07:13:29.531" v="1527"/>
          <ac:spMkLst>
            <pc:docMk/>
            <pc:sldMk cId="2930684512" sldId="554"/>
            <ac:spMk id="4" creationId="{0BC88745-476F-458E-8E32-AB26139F1D88}"/>
          </ac:spMkLst>
        </pc:spChg>
        <pc:spChg chg="add mod">
          <ac:chgData name="Sandra Hilleard" userId="e6164155-d29c-4f9f-ba63-310940a2c1f7" providerId="ADAL" clId="{9B98E89E-2619-4016-9B7C-8C31739B5E9B}" dt="2021-11-03T07:16:46.369" v="1591" actId="20577"/>
          <ac:spMkLst>
            <pc:docMk/>
            <pc:sldMk cId="2930684512" sldId="554"/>
            <ac:spMk id="5" creationId="{AB080E4B-2901-420A-9B27-C30A1D0896C1}"/>
          </ac:spMkLst>
        </pc:spChg>
        <pc:spChg chg="mod">
          <ac:chgData name="Sandra Hilleard" userId="e6164155-d29c-4f9f-ba63-310940a2c1f7" providerId="ADAL" clId="{9B98E89E-2619-4016-9B7C-8C31739B5E9B}" dt="2021-11-03T07:07:45.183" v="1418" actId="20577"/>
          <ac:spMkLst>
            <pc:docMk/>
            <pc:sldMk cId="2930684512" sldId="554"/>
            <ac:spMk id="8" creationId="{88C708D1-AFAB-464B-9506-6A67E298903A}"/>
          </ac:spMkLst>
        </pc:spChg>
      </pc:sldChg>
      <pc:sldChg chg="modSp add mod ord">
        <pc:chgData name="Sandra Hilleard" userId="e6164155-d29c-4f9f-ba63-310940a2c1f7" providerId="ADAL" clId="{9B98E89E-2619-4016-9B7C-8C31739B5E9B}" dt="2021-11-03T07:22:00.347" v="1831" actId="1076"/>
        <pc:sldMkLst>
          <pc:docMk/>
          <pc:sldMk cId="3049712827" sldId="555"/>
        </pc:sldMkLst>
        <pc:spChg chg="mod">
          <ac:chgData name="Sandra Hilleard" userId="e6164155-d29c-4f9f-ba63-310940a2c1f7" providerId="ADAL" clId="{9B98E89E-2619-4016-9B7C-8C31739B5E9B}" dt="2021-11-03T07:21:52.694" v="1830" actId="20577"/>
          <ac:spMkLst>
            <pc:docMk/>
            <pc:sldMk cId="3049712827" sldId="555"/>
            <ac:spMk id="3" creationId="{AD82A79D-8EC8-4A34-B512-B3BC53077E2C}"/>
          </ac:spMkLst>
        </pc:spChg>
        <pc:spChg chg="mod">
          <ac:chgData name="Sandra Hilleard" userId="e6164155-d29c-4f9f-ba63-310940a2c1f7" providerId="ADAL" clId="{9B98E89E-2619-4016-9B7C-8C31739B5E9B}" dt="2021-11-03T07:22:00.347" v="1831" actId="1076"/>
          <ac:spMkLst>
            <pc:docMk/>
            <pc:sldMk cId="3049712827" sldId="555"/>
            <ac:spMk id="5" creationId="{AB080E4B-2901-420A-9B27-C30A1D0896C1}"/>
          </ac:spMkLst>
        </pc:spChg>
        <pc:spChg chg="mod">
          <ac:chgData name="Sandra Hilleard" userId="e6164155-d29c-4f9f-ba63-310940a2c1f7" providerId="ADAL" clId="{9B98E89E-2619-4016-9B7C-8C31739B5E9B}" dt="2021-11-03T07:19:21.626" v="1621" actId="20577"/>
          <ac:spMkLst>
            <pc:docMk/>
            <pc:sldMk cId="3049712827" sldId="555"/>
            <ac:spMk id="8" creationId="{88C708D1-AFAB-464B-9506-6A67E298903A}"/>
          </ac:spMkLst>
        </pc:spChg>
      </pc:sldChg>
      <pc:sldChg chg="modSp add mod ord">
        <pc:chgData name="Sandra Hilleard" userId="e6164155-d29c-4f9f-ba63-310940a2c1f7" providerId="ADAL" clId="{9B98E89E-2619-4016-9B7C-8C31739B5E9B}" dt="2021-11-25T01:33:27.797" v="3832" actId="20577"/>
        <pc:sldMkLst>
          <pc:docMk/>
          <pc:sldMk cId="22988837" sldId="556"/>
        </pc:sldMkLst>
        <pc:spChg chg="mod">
          <ac:chgData name="Sandra Hilleard" userId="e6164155-d29c-4f9f-ba63-310940a2c1f7" providerId="ADAL" clId="{9B98E89E-2619-4016-9B7C-8C31739B5E9B}" dt="2021-11-25T01:33:27.797" v="3832" actId="20577"/>
          <ac:spMkLst>
            <pc:docMk/>
            <pc:sldMk cId="22988837" sldId="556"/>
            <ac:spMk id="2" creationId="{0B1833A7-06EC-4B91-8197-EE54DBAF800B}"/>
          </ac:spMkLst>
        </pc:spChg>
        <pc:spChg chg="mod">
          <ac:chgData name="Sandra Hilleard" userId="e6164155-d29c-4f9f-ba63-310940a2c1f7" providerId="ADAL" clId="{9B98E89E-2619-4016-9B7C-8C31739B5E9B}" dt="2021-11-03T08:02:48.722" v="3830" actId="20577"/>
          <ac:spMkLst>
            <pc:docMk/>
            <pc:sldMk cId="22988837" sldId="556"/>
            <ac:spMk id="8" creationId="{88C708D1-AFAB-464B-9506-6A67E298903A}"/>
          </ac:spMkLst>
        </pc:spChg>
      </pc:sldChg>
      <pc:sldChg chg="modSp add mod">
        <pc:chgData name="Sandra Hilleard" userId="e6164155-d29c-4f9f-ba63-310940a2c1f7" providerId="ADAL" clId="{9B98E89E-2619-4016-9B7C-8C31739B5E9B}" dt="2021-11-25T03:44:39.464" v="3982" actId="20577"/>
        <pc:sldMkLst>
          <pc:docMk/>
          <pc:sldMk cId="2533717509" sldId="557"/>
        </pc:sldMkLst>
        <pc:spChg chg="mod">
          <ac:chgData name="Sandra Hilleard" userId="e6164155-d29c-4f9f-ba63-310940a2c1f7" providerId="ADAL" clId="{9B98E89E-2619-4016-9B7C-8C31739B5E9B}" dt="2021-11-25T03:44:39.464" v="3982" actId="20577"/>
          <ac:spMkLst>
            <pc:docMk/>
            <pc:sldMk cId="2533717509" sldId="557"/>
            <ac:spMk id="3" creationId="{7A7FDF3E-813D-4BF3-A0E9-BB1C2AE423F2}"/>
          </ac:spMkLst>
        </pc:spChg>
      </pc:sldChg>
      <pc:sldChg chg="addSp delSp modSp new del mod">
        <pc:chgData name="Sandra Hilleard" userId="e6164155-d29c-4f9f-ba63-310940a2c1f7" providerId="ADAL" clId="{9B98E89E-2619-4016-9B7C-8C31739B5E9B}" dt="2021-11-25T05:22:39.087" v="3991" actId="680"/>
        <pc:sldMkLst>
          <pc:docMk/>
          <pc:sldMk cId="3064628630" sldId="558"/>
        </pc:sldMkLst>
        <pc:spChg chg="add del mod">
          <ac:chgData name="Sandra Hilleard" userId="e6164155-d29c-4f9f-ba63-310940a2c1f7" providerId="ADAL" clId="{9B98E89E-2619-4016-9B7C-8C31739B5E9B}" dt="2021-11-25T05:22:37.330" v="3990"/>
          <ac:spMkLst>
            <pc:docMk/>
            <pc:sldMk cId="3064628630" sldId="558"/>
            <ac:spMk id="2" creationId="{D306CB11-F1CF-4C04-8003-97CB86970BF6}"/>
          </ac:spMkLst>
        </pc:spChg>
        <pc:graphicFrameChg chg="add del mod">
          <ac:chgData name="Sandra Hilleard" userId="e6164155-d29c-4f9f-ba63-310940a2c1f7" providerId="ADAL" clId="{9B98E89E-2619-4016-9B7C-8C31739B5E9B}" dt="2021-11-25T05:22:37.330" v="3990"/>
          <ac:graphicFrameMkLst>
            <pc:docMk/>
            <pc:sldMk cId="3064628630" sldId="558"/>
            <ac:graphicFrameMk id="3" creationId="{1387E2B9-7B09-4AF4-BCEF-0B36F93912D4}"/>
          </ac:graphicFrameMkLst>
        </pc:graphicFrameChg>
      </pc:sldChg>
    </pc:docChg>
  </pc:docChgLst>
  <pc:docChgLst>
    <pc:chgData name="Sandra Hilleard" userId="S::sandra@absinstitute.com.au::e6164155-d29c-4f9f-ba63-310940a2c1f7" providerId="AD" clId="Web-{5F539F65-5DAE-AB96-B4BE-41623051B727}"/>
    <pc:docChg chg="addSld delSld modSld">
      <pc:chgData name="Sandra Hilleard" userId="S::sandra@absinstitute.com.au::e6164155-d29c-4f9f-ba63-310940a2c1f7" providerId="AD" clId="Web-{5F539F65-5DAE-AB96-B4BE-41623051B727}" dt="2022-09-01T07:48:25.861" v="250" actId="20577"/>
      <pc:docMkLst>
        <pc:docMk/>
      </pc:docMkLst>
      <pc:sldChg chg="addSp modSp">
        <pc:chgData name="Sandra Hilleard" userId="S::sandra@absinstitute.com.au::e6164155-d29c-4f9f-ba63-310940a2c1f7" providerId="AD" clId="Web-{5F539F65-5DAE-AB96-B4BE-41623051B727}" dt="2022-09-01T07:37:13.286" v="127" actId="20577"/>
        <pc:sldMkLst>
          <pc:docMk/>
          <pc:sldMk cId="2447606091" sldId="544"/>
        </pc:sldMkLst>
        <pc:spChg chg="add mod">
          <ac:chgData name="Sandra Hilleard" userId="S::sandra@absinstitute.com.au::e6164155-d29c-4f9f-ba63-310940a2c1f7" providerId="AD" clId="Web-{5F539F65-5DAE-AB96-B4BE-41623051B727}" dt="2022-09-01T07:37:13.286" v="127" actId="20577"/>
          <ac:spMkLst>
            <pc:docMk/>
            <pc:sldMk cId="2447606091" sldId="544"/>
            <ac:spMk id="2" creationId="{D76D8783-9538-5167-5C1E-1BC2ADB016A5}"/>
          </ac:spMkLst>
        </pc:spChg>
      </pc:sldChg>
      <pc:sldChg chg="delSp">
        <pc:chgData name="Sandra Hilleard" userId="S::sandra@absinstitute.com.au::e6164155-d29c-4f9f-ba63-310940a2c1f7" providerId="AD" clId="Web-{5F539F65-5DAE-AB96-B4BE-41623051B727}" dt="2022-09-01T07:41:01.274" v="131"/>
        <pc:sldMkLst>
          <pc:docMk/>
          <pc:sldMk cId="2254253496" sldId="550"/>
        </pc:sldMkLst>
        <pc:grpChg chg="del">
          <ac:chgData name="Sandra Hilleard" userId="S::sandra@absinstitute.com.au::e6164155-d29c-4f9f-ba63-310940a2c1f7" providerId="AD" clId="Web-{5F539F65-5DAE-AB96-B4BE-41623051B727}" dt="2022-09-01T07:41:01.274" v="131"/>
          <ac:grpSpMkLst>
            <pc:docMk/>
            <pc:sldMk cId="2254253496" sldId="550"/>
            <ac:grpSpMk id="12" creationId="{21F924E9-998E-48FC-883E-ED11F30897DE}"/>
          </ac:grpSpMkLst>
        </pc:grpChg>
      </pc:sldChg>
      <pc:sldChg chg="delSp">
        <pc:chgData name="Sandra Hilleard" userId="S::sandra@absinstitute.com.au::e6164155-d29c-4f9f-ba63-310940a2c1f7" providerId="AD" clId="Web-{5F539F65-5DAE-AB96-B4BE-41623051B727}" dt="2022-09-01T07:47:48.392" v="249"/>
        <pc:sldMkLst>
          <pc:docMk/>
          <pc:sldMk cId="1739061589" sldId="552"/>
        </pc:sldMkLst>
        <pc:grpChg chg="del">
          <ac:chgData name="Sandra Hilleard" userId="S::sandra@absinstitute.com.au::e6164155-d29c-4f9f-ba63-310940a2c1f7" providerId="AD" clId="Web-{5F539F65-5DAE-AB96-B4BE-41623051B727}" dt="2022-09-01T07:47:48.392" v="249"/>
          <ac:grpSpMkLst>
            <pc:docMk/>
            <pc:sldMk cId="1739061589" sldId="552"/>
            <ac:grpSpMk id="12" creationId="{A04C1E53-5177-4677-9BE3-06905A0A2AE9}"/>
          </ac:grpSpMkLst>
        </pc:grpChg>
      </pc:sldChg>
      <pc:sldChg chg="modSp">
        <pc:chgData name="Sandra Hilleard" userId="S::sandra@absinstitute.com.au::e6164155-d29c-4f9f-ba63-310940a2c1f7" providerId="AD" clId="Web-{5F539F65-5DAE-AB96-B4BE-41623051B727}" dt="2022-09-01T07:48:25.861" v="250" actId="20577"/>
        <pc:sldMkLst>
          <pc:docMk/>
          <pc:sldMk cId="1115740705" sldId="553"/>
        </pc:sldMkLst>
        <pc:spChg chg="mod">
          <ac:chgData name="Sandra Hilleard" userId="S::sandra@absinstitute.com.au::e6164155-d29c-4f9f-ba63-310940a2c1f7" providerId="AD" clId="Web-{5F539F65-5DAE-AB96-B4BE-41623051B727}" dt="2022-09-01T07:48:25.861" v="250" actId="20577"/>
          <ac:spMkLst>
            <pc:docMk/>
            <pc:sldMk cId="1115740705" sldId="553"/>
            <ac:spMk id="14" creationId="{9DFB78D9-DF0A-4A9E-B032-5E68205491A6}"/>
          </ac:spMkLst>
        </pc:spChg>
      </pc:sldChg>
      <pc:sldChg chg="addSp delSp">
        <pc:chgData name="Sandra Hilleard" userId="S::sandra@absinstitute.com.au::e6164155-d29c-4f9f-ba63-310940a2c1f7" providerId="AD" clId="Web-{5F539F65-5DAE-AB96-B4BE-41623051B727}" dt="2022-09-01T07:32:09.780" v="1"/>
        <pc:sldMkLst>
          <pc:docMk/>
          <pc:sldMk cId="2930684512" sldId="554"/>
        </pc:sldMkLst>
        <pc:spChg chg="add del">
          <ac:chgData name="Sandra Hilleard" userId="S::sandra@absinstitute.com.au::e6164155-d29c-4f9f-ba63-310940a2c1f7" providerId="AD" clId="Web-{5F539F65-5DAE-AB96-B4BE-41623051B727}" dt="2022-09-01T07:32:09.780" v="1"/>
          <ac:spMkLst>
            <pc:docMk/>
            <pc:sldMk cId="2930684512" sldId="554"/>
            <ac:spMk id="4" creationId="{5305814F-EC61-B6DD-84B0-FCE609AA817A}"/>
          </ac:spMkLst>
        </pc:spChg>
      </pc:sldChg>
      <pc:sldChg chg="modSp add replId">
        <pc:chgData name="Sandra Hilleard" userId="S::sandra@absinstitute.com.au::e6164155-d29c-4f9f-ba63-310940a2c1f7" providerId="AD" clId="Web-{5F539F65-5DAE-AB96-B4BE-41623051B727}" dt="2022-09-01T07:45:51.233" v="246" actId="20577"/>
        <pc:sldMkLst>
          <pc:docMk/>
          <pc:sldMk cId="3299449256" sldId="559"/>
        </pc:sldMkLst>
        <pc:spChg chg="mod">
          <ac:chgData name="Sandra Hilleard" userId="S::sandra@absinstitute.com.au::e6164155-d29c-4f9f-ba63-310940a2c1f7" providerId="AD" clId="Web-{5F539F65-5DAE-AB96-B4BE-41623051B727}" dt="2022-09-01T07:41:44.947" v="138" actId="20577"/>
          <ac:spMkLst>
            <pc:docMk/>
            <pc:sldMk cId="3299449256" sldId="559"/>
            <ac:spMk id="4" creationId="{620BFA02-EA45-4955-BB5C-B467145AB281}"/>
          </ac:spMkLst>
        </pc:spChg>
        <pc:spChg chg="mod">
          <ac:chgData name="Sandra Hilleard" userId="S::sandra@absinstitute.com.au::e6164155-d29c-4f9f-ba63-310940a2c1f7" providerId="AD" clId="Web-{5F539F65-5DAE-AB96-B4BE-41623051B727}" dt="2022-09-01T07:45:51.233" v="246" actId="20577"/>
          <ac:spMkLst>
            <pc:docMk/>
            <pc:sldMk cId="3299449256" sldId="559"/>
            <ac:spMk id="10" creationId="{86339554-88A2-4AD1-BDAC-E22FC334DECD}"/>
          </ac:spMkLst>
        </pc:spChg>
      </pc:sldChg>
      <pc:sldChg chg="add del replId">
        <pc:chgData name="Sandra Hilleard" userId="S::sandra@absinstitute.com.au::e6164155-d29c-4f9f-ba63-310940a2c1f7" providerId="AD" clId="Web-{5F539F65-5DAE-AB96-B4BE-41623051B727}" dt="2022-09-01T07:39:56.086" v="129"/>
        <pc:sldMkLst>
          <pc:docMk/>
          <pc:sldMk cId="3624687137" sldId="55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56481CA-5135-447E-AC41-8190F89CCDF2}" type="datetimeFigureOut">
              <a:rPr lang="en-US" smtClean="0"/>
              <a:pPr/>
              <a:t>12/14/2023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EB07CB-BA94-43F8-9607-8E7DA04FBFAF}" type="slidenum">
              <a:rPr lang="en-US" smtClean="0"/>
              <a:pPr/>
              <a:t>‹#›</a:t>
            </a:fld>
            <a:endParaRPr lang="en-US"/>
          </a:p>
        </p:txBody>
      </p:sp>
    </p:spTree>
    <p:extLst>
      <p:ext uri="{BB962C8B-B14F-4D97-AF65-F5344CB8AC3E}">
        <p14:creationId xmlns:p14="http://schemas.microsoft.com/office/powerpoint/2010/main" val="253008455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pic>
        <p:nvPicPr>
          <p:cNvPr id="7" name="Content Placeholder 5">
            <a:extLst>
              <a:ext uri="{FF2B5EF4-FFF2-40B4-BE49-F238E27FC236}">
                <a16:creationId xmlns:a16="http://schemas.microsoft.com/office/drawing/2014/main" id="{EF700C91-5A43-46BD-BA9B-6A7DB2CC880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56558"/>
            <a:ext cx="838200" cy="701441"/>
          </a:xfrm>
          <a:prstGeom prst="rect">
            <a:avLst/>
          </a:prstGeom>
          <a:effectLst>
            <a:softEdge rad="88900"/>
          </a:effectLst>
        </p:spPr>
      </p:pic>
    </p:spTree>
    <p:extLst>
      <p:ext uri="{BB962C8B-B14F-4D97-AF65-F5344CB8AC3E}">
        <p14:creationId xmlns:p14="http://schemas.microsoft.com/office/powerpoint/2010/main" val="2450615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3484206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36750789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AF936-D75D-4A6B-90B7-20EAFE54AB6E}"/>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11D9B780-B7AF-498D-B4DC-9E9AE0EFA1E4}"/>
              </a:ext>
            </a:extLst>
          </p:cNvPr>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4" name="Footer Placeholder 3">
            <a:extLst>
              <a:ext uri="{FF2B5EF4-FFF2-40B4-BE49-F238E27FC236}">
                <a16:creationId xmlns:a16="http://schemas.microsoft.com/office/drawing/2014/main" id="{292DB5A8-8046-4A9E-A9A5-57A5B7E0FAC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CAFEAAC-EA3C-4E9D-BC9F-0DD6A842896F}"/>
              </a:ext>
            </a:extLst>
          </p:cNvPr>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494524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2101537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2470171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1780970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310359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818708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350015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1963771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E2DAD11-134F-45EC-A849-C5C40260D540}" type="datetimeFigureOut">
              <a:rPr lang="en-US" smtClean="0"/>
              <a:pPr/>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34CD76-C6FD-4B31-A12A-E349607E799D}" type="slidenum">
              <a:rPr lang="en-US" smtClean="0"/>
              <a:pPr/>
              <a:t>‹#›</a:t>
            </a:fld>
            <a:endParaRPr lang="en-US"/>
          </a:p>
        </p:txBody>
      </p:sp>
    </p:spTree>
    <p:extLst>
      <p:ext uri="{BB962C8B-B14F-4D97-AF65-F5344CB8AC3E}">
        <p14:creationId xmlns:p14="http://schemas.microsoft.com/office/powerpoint/2010/main" val="2933603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40000"/>
            <a:lum/>
          </a:blip>
          <a:srcRect/>
          <a:stretch>
            <a:fillRect l="-10000" t="60000" r="-40000" b="-2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2DAD11-134F-45EC-A849-C5C40260D540}" type="datetimeFigureOut">
              <a:rPr lang="en-US" smtClean="0"/>
              <a:pPr/>
              <a:t>12/14/2023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34CD76-C6FD-4B31-A12A-E349607E799D}" type="slidenum">
              <a:rPr lang="en-US" smtClean="0"/>
              <a:pPr/>
              <a:t>‹#›</a:t>
            </a:fld>
            <a:endParaRPr lang="en-US"/>
          </a:p>
        </p:txBody>
      </p:sp>
      <p:pic>
        <p:nvPicPr>
          <p:cNvPr id="7" name="Content Placeholder 5">
            <a:extLst>
              <a:ext uri="{FF2B5EF4-FFF2-40B4-BE49-F238E27FC236}">
                <a16:creationId xmlns:a16="http://schemas.microsoft.com/office/drawing/2014/main" id="{F8369D1D-23EF-4CA9-8505-96123604DF4D}"/>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0" y="6156558"/>
            <a:ext cx="838200" cy="701441"/>
          </a:xfrm>
          <a:prstGeom prst="rect">
            <a:avLst/>
          </a:prstGeom>
          <a:effectLst>
            <a:softEdge rad="88900"/>
          </a:effectLst>
        </p:spPr>
      </p:pic>
    </p:spTree>
    <p:extLst>
      <p:ext uri="{BB962C8B-B14F-4D97-AF65-F5344CB8AC3E}">
        <p14:creationId xmlns:p14="http://schemas.microsoft.com/office/powerpoint/2010/main" val="15116737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7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sv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sv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svg"/></Relationships>
</file>

<file path=ppt/slides/_rels/slide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svg"/></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svg"/></Relationships>
</file>

<file path=ppt/slides/_rels/slide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E9D44-3ADC-44F8-80A1-F62F9E2E7606}"/>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AU" b="1" i="1" dirty="0"/>
              <a:t>Topic Six – FNSFLT201 </a:t>
            </a:r>
            <a:endParaRPr lang="en-AU" dirty="0"/>
          </a:p>
        </p:txBody>
      </p:sp>
      <p:pic>
        <p:nvPicPr>
          <p:cNvPr id="6" name="Picture 8" descr="Related image">
            <a:extLst>
              <a:ext uri="{FF2B5EF4-FFF2-40B4-BE49-F238E27FC236}">
                <a16:creationId xmlns:a16="http://schemas.microsoft.com/office/drawing/2014/main" id="{4B25984C-5A0D-4B4F-9C4F-7E0F63B994A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606877" y="1825625"/>
            <a:ext cx="3644245" cy="4351338"/>
          </a:xfrm>
          <a:prstGeom prst="rect">
            <a:avLst/>
          </a:prstGeom>
          <a:noFill/>
        </p:spPr>
      </p:pic>
      <p:sp>
        <p:nvSpPr>
          <p:cNvPr id="7" name="Content Placeholder 2">
            <a:extLst>
              <a:ext uri="{FF2B5EF4-FFF2-40B4-BE49-F238E27FC236}">
                <a16:creationId xmlns:a16="http://schemas.microsoft.com/office/drawing/2014/main" id="{60AEC271-2945-4473-8889-E34DD7099230}"/>
              </a:ext>
            </a:extLst>
          </p:cNvPr>
          <p:cNvSpPr txBox="1">
            <a:spLocks/>
          </p:cNvSpPr>
          <p:nvPr/>
        </p:nvSpPr>
        <p:spPr>
          <a:xfrm>
            <a:off x="6172200" y="1825625"/>
            <a:ext cx="541334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Develop and use Personal Budget</a:t>
            </a:r>
            <a:endParaRPr lang="en-AU" dirty="0"/>
          </a:p>
        </p:txBody>
      </p:sp>
    </p:spTree>
    <p:extLst>
      <p:ext uri="{BB962C8B-B14F-4D97-AF65-F5344CB8AC3E}">
        <p14:creationId xmlns:p14="http://schemas.microsoft.com/office/powerpoint/2010/main" val="3653551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027906"/>
            <a:ext cx="9161834" cy="662782"/>
          </a:xfrm>
        </p:spPr>
        <p:txBody>
          <a:bodyPr anchor="ctr">
            <a:normAutofit/>
          </a:bodyPr>
          <a:lstStyle/>
          <a:p>
            <a:r>
              <a:rPr lang="en-US" sz="2800" dirty="0"/>
              <a:t>How may your financial goals change at different stages of life?</a:t>
            </a: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5036503"/>
            <a:ext cx="9938370" cy="1473756"/>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cs typeface="Calibri"/>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739543"/>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2856490"/>
            <a:ext cx="6720781" cy="21392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What are your financial goals in your ’20’s?  </a:t>
            </a:r>
          </a:p>
          <a:p>
            <a:r>
              <a:rPr lang="en-US" sz="2400" dirty="0"/>
              <a:t>What are your financial goals in your ’40’s?  </a:t>
            </a:r>
          </a:p>
          <a:p>
            <a:r>
              <a:rPr lang="en-US" sz="2400" dirty="0"/>
              <a:t>What are your financial goals in your 60’s?  </a:t>
            </a:r>
          </a:p>
          <a:p>
            <a:r>
              <a:rPr lang="en-US" sz="2400" dirty="0"/>
              <a:t>What are your financial goals in your ’80’s?  </a:t>
            </a:r>
            <a:br>
              <a:rPr lang="en-US" sz="2400" dirty="0"/>
            </a:br>
            <a:endParaRPr lang="en-US" sz="2400" dirty="0">
              <a:solidFill>
                <a:schemeClr val="tx1">
                  <a:alpha val="80000"/>
                </a:schemeClr>
              </a:solidFill>
            </a:endParaRP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2147065"/>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grpSp>
        <p:nvGrpSpPr>
          <p:cNvPr id="12" name="Group 11">
            <a:extLst>
              <a:ext uri="{FF2B5EF4-FFF2-40B4-BE49-F238E27FC236}">
                <a16:creationId xmlns:a16="http://schemas.microsoft.com/office/drawing/2014/main" id="{66AD2E74-9853-4B83-B8C5-D0E35A2DF4C7}"/>
              </a:ext>
            </a:extLst>
          </p:cNvPr>
          <p:cNvGrpSpPr/>
          <p:nvPr/>
        </p:nvGrpSpPr>
        <p:grpSpPr>
          <a:xfrm>
            <a:off x="1364236" y="4906314"/>
            <a:ext cx="1423413" cy="933330"/>
            <a:chOff x="10048706" y="340716"/>
            <a:chExt cx="1423413" cy="933330"/>
          </a:xfrm>
        </p:grpSpPr>
        <p:pic>
          <p:nvPicPr>
            <p:cNvPr id="13" name="Graphic 12" descr="Badge Question Mark with solid fill">
              <a:extLst>
                <a:ext uri="{FF2B5EF4-FFF2-40B4-BE49-F238E27FC236}">
                  <a16:creationId xmlns:a16="http://schemas.microsoft.com/office/drawing/2014/main" id="{4F28F9CB-F874-4967-8158-5EA9A96DF1E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048706" y="340716"/>
              <a:ext cx="914400" cy="914400"/>
            </a:xfrm>
            <a:prstGeom prst="rect">
              <a:avLst/>
            </a:prstGeom>
          </p:spPr>
        </p:pic>
        <p:sp>
          <p:nvSpPr>
            <p:cNvPr id="14" name="TextBox 13">
              <a:extLst>
                <a:ext uri="{FF2B5EF4-FFF2-40B4-BE49-F238E27FC236}">
                  <a16:creationId xmlns:a16="http://schemas.microsoft.com/office/drawing/2014/main" id="{AB562B5A-DB1B-4C17-B7DA-A0E545D30EA3}"/>
                </a:ext>
              </a:extLst>
            </p:cNvPr>
            <p:cNvSpPr txBox="1"/>
            <p:nvPr/>
          </p:nvSpPr>
          <p:spPr>
            <a:xfrm>
              <a:off x="10654996" y="904714"/>
              <a:ext cx="817123" cy="369332"/>
            </a:xfrm>
            <a:prstGeom prst="rect">
              <a:avLst/>
            </a:prstGeom>
            <a:noFill/>
          </p:spPr>
          <p:txBody>
            <a:bodyPr wrap="square" rtlCol="0">
              <a:spAutoFit/>
            </a:bodyPr>
            <a:lstStyle/>
            <a:p>
              <a:pPr algn="ctr"/>
              <a:r>
                <a:rPr lang="en-US" dirty="0"/>
                <a:t>Q4</a:t>
              </a:r>
              <a:endParaRPr lang="en-AU" dirty="0"/>
            </a:p>
          </p:txBody>
        </p:sp>
      </p:grpSp>
    </p:spTree>
    <p:extLst>
      <p:ext uri="{BB962C8B-B14F-4D97-AF65-F5344CB8AC3E}">
        <p14:creationId xmlns:p14="http://schemas.microsoft.com/office/powerpoint/2010/main" val="13578269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3 – Develop a personal budget</a:t>
            </a:r>
          </a:p>
        </p:txBody>
      </p:sp>
      <p:sp>
        <p:nvSpPr>
          <p:cNvPr id="8" name="Text Placeholder 2">
            <a:extLst>
              <a:ext uri="{FF2B5EF4-FFF2-40B4-BE49-F238E27FC236}">
                <a16:creationId xmlns:a16="http://schemas.microsoft.com/office/drawing/2014/main" id="{88C708D1-AFAB-464B-9506-6A67E298903A}"/>
              </a:ext>
            </a:extLst>
          </p:cNvPr>
          <p:cNvSpPr>
            <a:spLocks noGrp="1"/>
          </p:cNvSpPr>
          <p:nvPr>
            <p:ph idx="1"/>
          </p:nvPr>
        </p:nvSpPr>
        <p:spPr>
          <a:xfrm>
            <a:off x="838200" y="1825625"/>
            <a:ext cx="10515600" cy="4351338"/>
          </a:xfrm>
        </p:spPr>
        <p:txBody>
          <a:bodyPr vert="horz" lIns="91440" tIns="45720" rIns="91440" bIns="45720" rtlCol="0" anchor="t">
            <a:normAutofit lnSpcReduction="10000"/>
          </a:bodyPr>
          <a:lstStyle/>
          <a:p>
            <a:pPr marL="0" indent="0">
              <a:buNone/>
            </a:pPr>
            <a:r>
              <a:rPr lang="en-US" dirty="0"/>
              <a:t>How to create your personal budget?</a:t>
            </a:r>
          </a:p>
          <a:p>
            <a:r>
              <a:rPr lang="en-US" dirty="0"/>
              <a:t>Look at previous bills and invoices. </a:t>
            </a:r>
            <a:r>
              <a:rPr lang="en-US" sz="2000" dirty="0"/>
              <a:t>(Can you expect the same or an increase?)</a:t>
            </a:r>
          </a:p>
          <a:p>
            <a:r>
              <a:rPr lang="en-US" dirty="0"/>
              <a:t>Look at the income you would need to survive. </a:t>
            </a:r>
            <a:r>
              <a:rPr lang="en-US" sz="2000" dirty="0"/>
              <a:t>(Calculate your costs of living.)</a:t>
            </a:r>
          </a:p>
          <a:p>
            <a:r>
              <a:rPr lang="en-US" dirty="0"/>
              <a:t>Look at the taxes you would need to pay.</a:t>
            </a:r>
          </a:p>
          <a:p>
            <a:r>
              <a:rPr lang="en-US" dirty="0"/>
              <a:t>Calculate what you would need, to be able to save at least 10%</a:t>
            </a:r>
          </a:p>
          <a:p>
            <a:r>
              <a:rPr lang="en-US" dirty="0"/>
              <a:t>Look at your financial goals. </a:t>
            </a:r>
            <a:r>
              <a:rPr lang="en-US" sz="2000" dirty="0"/>
              <a:t>(What stage in life are you at?)</a:t>
            </a:r>
          </a:p>
          <a:p>
            <a:r>
              <a:rPr lang="en-US" dirty="0"/>
              <a:t>Where could your save money? </a:t>
            </a:r>
            <a:r>
              <a:rPr lang="en-US" sz="2000" dirty="0"/>
              <a:t>(Small amounts over time add up!)</a:t>
            </a:r>
          </a:p>
          <a:p>
            <a:r>
              <a:rPr lang="en-US" dirty="0"/>
              <a:t>What could you realistically earn? </a:t>
            </a:r>
            <a:r>
              <a:rPr lang="en-US" sz="2000" dirty="0"/>
              <a:t>(There are only so many hours in a day!)</a:t>
            </a:r>
          </a:p>
          <a:p>
            <a:pPr marL="0" indent="0">
              <a:buNone/>
            </a:pPr>
            <a:r>
              <a:rPr lang="en-US" dirty="0">
                <a:solidFill>
                  <a:srgbClr val="C00000"/>
                </a:solidFill>
              </a:rPr>
              <a:t>Tip: Use the Personal Budget in the Financial Plan template!</a:t>
            </a:r>
            <a:endParaRPr lang="en-US" dirty="0">
              <a:solidFill>
                <a:srgbClr val="C00000"/>
              </a:solidFill>
              <a:cs typeface="Calibri"/>
            </a:endParaRPr>
          </a:p>
          <a:p>
            <a:pPr marL="0" indent="0">
              <a:buNone/>
            </a:pPr>
            <a:endParaRPr lang="en-US" dirty="0"/>
          </a:p>
        </p:txBody>
      </p:sp>
    </p:spTree>
    <p:extLst>
      <p:ext uri="{BB962C8B-B14F-4D97-AF65-F5344CB8AC3E}">
        <p14:creationId xmlns:p14="http://schemas.microsoft.com/office/powerpoint/2010/main" val="41510958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4 – Implement and monitor the personal budget</a:t>
            </a:r>
          </a:p>
        </p:txBody>
      </p:sp>
      <p:sp>
        <p:nvSpPr>
          <p:cNvPr id="8" name="Text Placeholder 2">
            <a:extLst>
              <a:ext uri="{FF2B5EF4-FFF2-40B4-BE49-F238E27FC236}">
                <a16:creationId xmlns:a16="http://schemas.microsoft.com/office/drawing/2014/main" id="{88C708D1-AFAB-464B-9506-6A67E298903A}"/>
              </a:ext>
            </a:extLst>
          </p:cNvPr>
          <p:cNvSpPr>
            <a:spLocks noGrp="1"/>
          </p:cNvSpPr>
          <p:nvPr>
            <p:ph idx="1"/>
          </p:nvPr>
        </p:nvSpPr>
        <p:spPr>
          <a:xfrm>
            <a:off x="838200" y="1825625"/>
            <a:ext cx="10515600" cy="4351338"/>
          </a:xfrm>
        </p:spPr>
        <p:txBody>
          <a:bodyPr>
            <a:normAutofit/>
          </a:bodyPr>
          <a:lstStyle/>
          <a:p>
            <a:pPr marL="0" indent="0">
              <a:buNone/>
            </a:pPr>
            <a:r>
              <a:rPr lang="en-US" b="1" dirty="0"/>
              <a:t>How to keep track of your personal budget?</a:t>
            </a:r>
          </a:p>
          <a:p>
            <a:r>
              <a:rPr lang="en-US" dirty="0"/>
              <a:t>Set a regular date when you will compare your plan to your actual achievement. (e.g. at the end of each month, sit down and look at what you estimated, look at what you actually spent and earned.)</a:t>
            </a:r>
          </a:p>
          <a:p>
            <a:r>
              <a:rPr lang="en-US" dirty="0"/>
              <a:t>If you overspent, look at the reason why and how you could put things in place to spend less. (e.g. the electricity bill was higher than expected, you could unplug appliances and lights that are not needed, change to energy saving lights etc.)</a:t>
            </a:r>
          </a:p>
          <a:p>
            <a:r>
              <a:rPr lang="en-US" dirty="0"/>
              <a:t>Having savings can be your business life-saver, in unexpected or challenging situations.</a:t>
            </a:r>
          </a:p>
          <a:p>
            <a:endParaRPr lang="en-US" dirty="0"/>
          </a:p>
        </p:txBody>
      </p:sp>
    </p:spTree>
    <p:extLst>
      <p:ext uri="{BB962C8B-B14F-4D97-AF65-F5344CB8AC3E}">
        <p14:creationId xmlns:p14="http://schemas.microsoft.com/office/powerpoint/2010/main" val="2917060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027906"/>
            <a:ext cx="9161834" cy="662782"/>
          </a:xfrm>
        </p:spPr>
        <p:txBody>
          <a:bodyPr anchor="ctr">
            <a:normAutofit fontScale="90000"/>
          </a:bodyPr>
          <a:lstStyle/>
          <a:p>
            <a:r>
              <a:rPr lang="en-US" sz="2800" dirty="0"/>
              <a:t>Describe the </a:t>
            </a:r>
            <a:r>
              <a:rPr lang="en-US" sz="2800" dirty="0" err="1"/>
              <a:t>behaviours</a:t>
            </a:r>
            <a:r>
              <a:rPr lang="en-US" sz="2800" dirty="0"/>
              <a:t> and skills needed to adhere to a budget?</a:t>
            </a: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5153996"/>
            <a:ext cx="9938370" cy="91320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607573"/>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2724520"/>
            <a:ext cx="6720781" cy="21392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What are some of the </a:t>
            </a:r>
            <a:r>
              <a:rPr lang="en-US" sz="2400" dirty="0" err="1"/>
              <a:t>behaviours</a:t>
            </a:r>
            <a:r>
              <a:rPr lang="en-US" sz="2400" dirty="0"/>
              <a:t> required to adhere to a budget?</a:t>
            </a:r>
          </a:p>
          <a:p>
            <a:r>
              <a:rPr lang="en-US" sz="2400" dirty="0"/>
              <a:t>What are some of the skills required to adhere to a budget?</a:t>
            </a: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2015095"/>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spTree>
    <p:extLst>
      <p:ext uri="{BB962C8B-B14F-4D97-AF65-F5344CB8AC3E}">
        <p14:creationId xmlns:p14="http://schemas.microsoft.com/office/powerpoint/2010/main" val="22542534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027906"/>
            <a:ext cx="9161834" cy="662782"/>
          </a:xfrm>
        </p:spPr>
        <p:txBody>
          <a:bodyPr anchor="ctr">
            <a:normAutofit/>
          </a:bodyPr>
          <a:lstStyle/>
          <a:p>
            <a:r>
              <a:rPr lang="en-US" sz="2800" dirty="0"/>
              <a:t>What are </a:t>
            </a:r>
            <a:r>
              <a:rPr lang="en-US" sz="2800" dirty="0" err="1"/>
              <a:t>Behaviours</a:t>
            </a:r>
            <a:r>
              <a:rPr lang="en-US" sz="2800" dirty="0"/>
              <a:t> and Skills required for </a:t>
            </a:r>
            <a:r>
              <a:rPr lang="en-US" sz="2800" dirty="0" err="1"/>
              <a:t>Budgetting</a:t>
            </a:r>
            <a:r>
              <a:rPr lang="en-US" sz="2800" dirty="0"/>
              <a:t>?</a:t>
            </a: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5153996"/>
            <a:ext cx="9938370" cy="91320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607573"/>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2724520"/>
            <a:ext cx="6720781" cy="2139244"/>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err="1"/>
              <a:t>Behaviours</a:t>
            </a:r>
            <a:r>
              <a:rPr lang="en-US" sz="2400" dirty="0"/>
              <a:t> are things you do regularly. What are the things you could do regularly in relation to your personal budget?</a:t>
            </a:r>
            <a:endParaRPr lang="en-US" dirty="0"/>
          </a:p>
          <a:p>
            <a:r>
              <a:rPr lang="en-US" sz="2400" dirty="0"/>
              <a:t>Skills are the things you practice and learn. What could you practice and learn when it comes to your personal budget?</a:t>
            </a:r>
            <a:endParaRPr lang="en-US" dirty="0"/>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2015095"/>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grpSp>
        <p:nvGrpSpPr>
          <p:cNvPr id="12" name="Group 11">
            <a:extLst>
              <a:ext uri="{FF2B5EF4-FFF2-40B4-BE49-F238E27FC236}">
                <a16:creationId xmlns:a16="http://schemas.microsoft.com/office/drawing/2014/main" id="{21F924E9-998E-48FC-883E-ED11F30897DE}"/>
              </a:ext>
            </a:extLst>
          </p:cNvPr>
          <p:cNvGrpSpPr/>
          <p:nvPr/>
        </p:nvGrpSpPr>
        <p:grpSpPr>
          <a:xfrm>
            <a:off x="1364236" y="4906314"/>
            <a:ext cx="1423413" cy="933330"/>
            <a:chOff x="10048706" y="340716"/>
            <a:chExt cx="1423413" cy="933330"/>
          </a:xfrm>
        </p:grpSpPr>
        <p:pic>
          <p:nvPicPr>
            <p:cNvPr id="13" name="Graphic 12" descr="Badge Question Mark with solid fill">
              <a:extLst>
                <a:ext uri="{FF2B5EF4-FFF2-40B4-BE49-F238E27FC236}">
                  <a16:creationId xmlns:a16="http://schemas.microsoft.com/office/drawing/2014/main" id="{9FA917AD-6C61-497C-A30F-FAA9823D9BD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048706" y="340716"/>
              <a:ext cx="914400" cy="914400"/>
            </a:xfrm>
            <a:prstGeom prst="rect">
              <a:avLst/>
            </a:prstGeom>
          </p:spPr>
        </p:pic>
        <p:sp>
          <p:nvSpPr>
            <p:cNvPr id="14" name="TextBox 13">
              <a:extLst>
                <a:ext uri="{FF2B5EF4-FFF2-40B4-BE49-F238E27FC236}">
                  <a16:creationId xmlns:a16="http://schemas.microsoft.com/office/drawing/2014/main" id="{5EC05B36-D9C2-4917-82EF-910A8CF2B211}"/>
                </a:ext>
              </a:extLst>
            </p:cNvPr>
            <p:cNvSpPr txBox="1"/>
            <p:nvPr/>
          </p:nvSpPr>
          <p:spPr>
            <a:xfrm>
              <a:off x="10654996" y="904714"/>
              <a:ext cx="817123" cy="369332"/>
            </a:xfrm>
            <a:prstGeom prst="rect">
              <a:avLst/>
            </a:prstGeom>
            <a:noFill/>
          </p:spPr>
          <p:txBody>
            <a:bodyPr wrap="square" rtlCol="0">
              <a:spAutoFit/>
            </a:bodyPr>
            <a:lstStyle/>
            <a:p>
              <a:pPr algn="ctr"/>
              <a:r>
                <a:rPr lang="en-US" dirty="0"/>
                <a:t>Q5</a:t>
              </a:r>
              <a:endParaRPr lang="en-AU" dirty="0"/>
            </a:p>
          </p:txBody>
        </p:sp>
      </p:grpSp>
    </p:spTree>
    <p:extLst>
      <p:ext uri="{BB962C8B-B14F-4D97-AF65-F5344CB8AC3E}">
        <p14:creationId xmlns:p14="http://schemas.microsoft.com/office/powerpoint/2010/main" val="32994492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4 – Implement and monitor the personal budget</a:t>
            </a:r>
          </a:p>
        </p:txBody>
      </p:sp>
      <p:sp>
        <p:nvSpPr>
          <p:cNvPr id="8" name="Text Placeholder 2">
            <a:extLst>
              <a:ext uri="{FF2B5EF4-FFF2-40B4-BE49-F238E27FC236}">
                <a16:creationId xmlns:a16="http://schemas.microsoft.com/office/drawing/2014/main" id="{88C708D1-AFAB-464B-9506-6A67E298903A}"/>
              </a:ext>
            </a:extLst>
          </p:cNvPr>
          <p:cNvSpPr>
            <a:spLocks noGrp="1"/>
          </p:cNvSpPr>
          <p:nvPr>
            <p:ph idx="1"/>
          </p:nvPr>
        </p:nvSpPr>
        <p:spPr>
          <a:xfrm>
            <a:off x="838200" y="1825625"/>
            <a:ext cx="10515600" cy="4351338"/>
          </a:xfrm>
        </p:spPr>
        <p:txBody>
          <a:bodyPr>
            <a:normAutofit/>
          </a:bodyPr>
          <a:lstStyle/>
          <a:p>
            <a:pPr marL="0" indent="0">
              <a:buNone/>
            </a:pPr>
            <a:r>
              <a:rPr lang="en-US" b="1" dirty="0"/>
              <a:t>How to keep your wealth?</a:t>
            </a:r>
          </a:p>
          <a:p>
            <a:pPr marL="0" indent="0">
              <a:buNone/>
            </a:pPr>
            <a:r>
              <a:rPr lang="en-US" dirty="0"/>
              <a:t>It doesn’t matter how much money you earn, it matters how much you keep! You can earn 1 Million dollars, but if your costs are $999.999, you only made $1! </a:t>
            </a:r>
          </a:p>
          <a:p>
            <a:r>
              <a:rPr lang="en-US" dirty="0"/>
              <a:t>Credit loans and Credit cards are “Debt traps” if you’re not extremely careful, they cost you a lot more money than you can earn!</a:t>
            </a:r>
          </a:p>
          <a:p>
            <a:r>
              <a:rPr lang="en-US" dirty="0"/>
              <a:t>Having savings will grow your bank account with compound interest. It will give you more financial freedom.</a:t>
            </a:r>
          </a:p>
          <a:p>
            <a:endParaRPr lang="en-US" dirty="0"/>
          </a:p>
        </p:txBody>
      </p:sp>
    </p:spTree>
    <p:extLst>
      <p:ext uri="{BB962C8B-B14F-4D97-AF65-F5344CB8AC3E}">
        <p14:creationId xmlns:p14="http://schemas.microsoft.com/office/powerpoint/2010/main" val="229888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027906"/>
            <a:ext cx="9161834" cy="662782"/>
          </a:xfrm>
        </p:spPr>
        <p:txBody>
          <a:bodyPr anchor="ctr">
            <a:normAutofit fontScale="90000"/>
          </a:bodyPr>
          <a:lstStyle/>
          <a:p>
            <a:r>
              <a:rPr lang="en-US" sz="2800" dirty="0"/>
              <a:t>Describe the role of credit and savings in managing a budget and establishing personal wealth.</a:t>
            </a: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5153996"/>
            <a:ext cx="9938370" cy="91320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607573"/>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2724520"/>
            <a:ext cx="6720781" cy="21392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What does credit do?</a:t>
            </a:r>
          </a:p>
          <a:p>
            <a:r>
              <a:rPr lang="en-US" sz="2400" dirty="0"/>
              <a:t>What do savings do?</a:t>
            </a:r>
          </a:p>
          <a:p>
            <a:r>
              <a:rPr lang="en-US" sz="2400" dirty="0"/>
              <a:t>How could you establish personal wealth?</a:t>
            </a:r>
          </a:p>
          <a:p>
            <a:r>
              <a:rPr lang="en-US" sz="2400" dirty="0"/>
              <a:t>What do you consider “wealthy”?</a:t>
            </a: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2015095"/>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sp>
        <p:nvSpPr>
          <p:cNvPr id="2" name="TextBox 1">
            <a:extLst>
              <a:ext uri="{FF2B5EF4-FFF2-40B4-BE49-F238E27FC236}">
                <a16:creationId xmlns:a16="http://schemas.microsoft.com/office/drawing/2014/main" id="{AD6AFCF3-B119-4C76-9643-CFCE38AD5B06}"/>
              </a:ext>
            </a:extLst>
          </p:cNvPr>
          <p:cNvSpPr txBox="1"/>
          <p:nvPr/>
        </p:nvSpPr>
        <p:spPr>
          <a:xfrm>
            <a:off x="2881819" y="4593149"/>
            <a:ext cx="7478614" cy="1754326"/>
          </a:xfrm>
          <a:prstGeom prst="rect">
            <a:avLst/>
          </a:prstGeom>
          <a:noFill/>
        </p:spPr>
        <p:txBody>
          <a:bodyPr wrap="square" rtlCol="0">
            <a:spAutoFit/>
          </a:bodyPr>
          <a:lstStyle/>
          <a:p>
            <a:r>
              <a:rPr lang="en-AU" dirty="0"/>
              <a:t>Credit cards are often called Debt-traps. They allow people to spend money they don’t have and if not paid off on time, the debt incurs high interest! This adds to the loan amount, which becomes higher and higher. This is known as negative compound interest! (Credit cards do get you Credit Rating, in case you need a mortgage). Savings on the other hand, create positive compound interest, where the savings grow and grow over time.</a:t>
            </a:r>
          </a:p>
        </p:txBody>
      </p:sp>
    </p:spTree>
    <p:extLst>
      <p:ext uri="{BB962C8B-B14F-4D97-AF65-F5344CB8AC3E}">
        <p14:creationId xmlns:p14="http://schemas.microsoft.com/office/powerpoint/2010/main" val="17390615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027906"/>
            <a:ext cx="9161834" cy="662782"/>
          </a:xfrm>
        </p:spPr>
        <p:txBody>
          <a:bodyPr anchor="ctr">
            <a:normAutofit fontScale="90000"/>
          </a:bodyPr>
          <a:lstStyle/>
          <a:p>
            <a:r>
              <a:rPr lang="en-US" sz="2800" dirty="0"/>
              <a:t>Describe the role of financial institutions and their savings products to assist with managing a budget.</a:t>
            </a: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5153996"/>
            <a:ext cx="9938370" cy="91320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607573"/>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2724520"/>
            <a:ext cx="6720781" cy="21392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What do financial institutions provide?</a:t>
            </a:r>
          </a:p>
          <a:p>
            <a:r>
              <a:rPr lang="en-US" sz="2400" dirty="0"/>
              <a:t>What are savings products?</a:t>
            </a:r>
          </a:p>
          <a:p>
            <a:r>
              <a:rPr lang="en-US" sz="2400" dirty="0"/>
              <a:t>How can these savings products help with your </a:t>
            </a:r>
            <a:r>
              <a:rPr lang="en-US" sz="2400"/>
              <a:t>personal budget?</a:t>
            </a:r>
            <a:endParaRPr lang="en-US" sz="2400" dirty="0"/>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2015095"/>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grpSp>
        <p:nvGrpSpPr>
          <p:cNvPr id="12" name="Group 11">
            <a:extLst>
              <a:ext uri="{FF2B5EF4-FFF2-40B4-BE49-F238E27FC236}">
                <a16:creationId xmlns:a16="http://schemas.microsoft.com/office/drawing/2014/main" id="{050DC16F-22CA-4A43-99A0-D8CE64869552}"/>
              </a:ext>
            </a:extLst>
          </p:cNvPr>
          <p:cNvGrpSpPr/>
          <p:nvPr/>
        </p:nvGrpSpPr>
        <p:grpSpPr>
          <a:xfrm>
            <a:off x="1364236" y="4906314"/>
            <a:ext cx="1423413" cy="923780"/>
            <a:chOff x="10048706" y="340716"/>
            <a:chExt cx="1423413" cy="923780"/>
          </a:xfrm>
        </p:grpSpPr>
        <p:pic>
          <p:nvPicPr>
            <p:cNvPr id="13" name="Graphic 12" descr="Badge Question Mark with solid fill">
              <a:extLst>
                <a:ext uri="{FF2B5EF4-FFF2-40B4-BE49-F238E27FC236}">
                  <a16:creationId xmlns:a16="http://schemas.microsoft.com/office/drawing/2014/main" id="{E56C18BC-1788-4FFF-BD14-2EB9EE5243A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048706" y="340716"/>
              <a:ext cx="914400" cy="914400"/>
            </a:xfrm>
            <a:prstGeom prst="rect">
              <a:avLst/>
            </a:prstGeom>
          </p:spPr>
        </p:pic>
        <p:sp>
          <p:nvSpPr>
            <p:cNvPr id="14" name="TextBox 13">
              <a:extLst>
                <a:ext uri="{FF2B5EF4-FFF2-40B4-BE49-F238E27FC236}">
                  <a16:creationId xmlns:a16="http://schemas.microsoft.com/office/drawing/2014/main" id="{9DFB78D9-DF0A-4A9E-B032-5E68205491A6}"/>
                </a:ext>
              </a:extLst>
            </p:cNvPr>
            <p:cNvSpPr txBox="1"/>
            <p:nvPr/>
          </p:nvSpPr>
          <p:spPr>
            <a:xfrm>
              <a:off x="10654996" y="895164"/>
              <a:ext cx="817123" cy="369332"/>
            </a:xfrm>
            <a:prstGeom prst="rect">
              <a:avLst/>
            </a:prstGeom>
            <a:noFill/>
          </p:spPr>
          <p:txBody>
            <a:bodyPr wrap="square" lIns="91440" tIns="45720" rIns="91440" bIns="45720" rtlCol="0" anchor="t">
              <a:spAutoFit/>
            </a:bodyPr>
            <a:lstStyle/>
            <a:p>
              <a:pPr algn="ctr"/>
              <a:r>
                <a:rPr lang="en-US" dirty="0"/>
                <a:t>Q7</a:t>
              </a:r>
              <a:endParaRPr lang="en-AU" dirty="0"/>
            </a:p>
          </p:txBody>
        </p:sp>
      </p:grpSp>
      <p:sp>
        <p:nvSpPr>
          <p:cNvPr id="2" name="TextBox 1">
            <a:extLst>
              <a:ext uri="{FF2B5EF4-FFF2-40B4-BE49-F238E27FC236}">
                <a16:creationId xmlns:a16="http://schemas.microsoft.com/office/drawing/2014/main" id="{3A8D9DDE-6906-4AB2-80F0-6AE9A3A88B97}"/>
              </a:ext>
            </a:extLst>
          </p:cNvPr>
          <p:cNvSpPr txBox="1"/>
          <p:nvPr/>
        </p:nvSpPr>
        <p:spPr>
          <a:xfrm>
            <a:off x="2969443" y="4628561"/>
            <a:ext cx="7880809" cy="1200329"/>
          </a:xfrm>
          <a:prstGeom prst="rect">
            <a:avLst/>
          </a:prstGeom>
          <a:noFill/>
        </p:spPr>
        <p:txBody>
          <a:bodyPr wrap="square" rtlCol="0">
            <a:spAutoFit/>
          </a:bodyPr>
          <a:lstStyle/>
          <a:p>
            <a:r>
              <a:rPr lang="en-AU" dirty="0"/>
              <a:t>Research the different financial products, banks and financial institutions offer. Banks have helpful tools that allow you to manage your money well! There are products such as automated savings accounts, term-deposit accounts, linked savings accounts and much more! </a:t>
            </a:r>
          </a:p>
        </p:txBody>
      </p:sp>
    </p:spTree>
    <p:extLst>
      <p:ext uri="{BB962C8B-B14F-4D97-AF65-F5344CB8AC3E}">
        <p14:creationId xmlns:p14="http://schemas.microsoft.com/office/powerpoint/2010/main" val="11157407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F3154-FE03-4DF0-86FD-358AC8472320}"/>
              </a:ext>
            </a:extLst>
          </p:cNvPr>
          <p:cNvSpPr>
            <a:spLocks noGrp="1"/>
          </p:cNvSpPr>
          <p:nvPr>
            <p:ph type="title"/>
          </p:nvPr>
        </p:nvSpPr>
        <p:spPr/>
        <p:txBody>
          <a:bodyPr/>
          <a:lstStyle/>
          <a:p>
            <a:r>
              <a:rPr lang="en-US" dirty="0">
                <a:solidFill>
                  <a:schemeClr val="accent6"/>
                </a:solidFill>
              </a:rPr>
              <a:t>To Do List</a:t>
            </a:r>
            <a:endParaRPr lang="en-AU" dirty="0">
              <a:solidFill>
                <a:schemeClr val="accent6"/>
              </a:solidFill>
            </a:endParaRPr>
          </a:p>
        </p:txBody>
      </p:sp>
      <p:sp>
        <p:nvSpPr>
          <p:cNvPr id="3" name="Content Placeholder 2">
            <a:extLst>
              <a:ext uri="{FF2B5EF4-FFF2-40B4-BE49-F238E27FC236}">
                <a16:creationId xmlns:a16="http://schemas.microsoft.com/office/drawing/2014/main" id="{7A7FDF3E-813D-4BF3-A0E9-BB1C2AE423F2}"/>
              </a:ext>
            </a:extLst>
          </p:cNvPr>
          <p:cNvSpPr>
            <a:spLocks noGrp="1"/>
          </p:cNvSpPr>
          <p:nvPr>
            <p:ph idx="1"/>
          </p:nvPr>
        </p:nvSpPr>
        <p:spPr/>
        <p:txBody>
          <a:bodyPr vert="horz" lIns="91440" tIns="45720" rIns="91440" bIns="45720" rtlCol="0" anchor="t">
            <a:normAutofit/>
          </a:bodyPr>
          <a:lstStyle/>
          <a:p>
            <a:pPr>
              <a:buFont typeface="Wingdings" panose="05000000000000000000" pitchFamily="2" charset="2"/>
              <a:buChar char="q"/>
            </a:pPr>
            <a:r>
              <a:rPr lang="en-AU" sz="2800" dirty="0"/>
              <a:t> Update your financial plan/personal budget</a:t>
            </a:r>
            <a:endParaRPr lang="en-AU" sz="2800" i="1" dirty="0"/>
          </a:p>
          <a:p>
            <a:pPr>
              <a:buFont typeface="Wingdings" panose="05000000000000000000" pitchFamily="2" charset="2"/>
              <a:buChar char="q"/>
            </a:pPr>
            <a:r>
              <a:rPr lang="en-AU" sz="2800" dirty="0"/>
              <a:t> Update your business plan</a:t>
            </a:r>
          </a:p>
          <a:p>
            <a:pPr>
              <a:buFont typeface="Wingdings" panose="05000000000000000000" pitchFamily="2" charset="2"/>
              <a:buChar char="q"/>
            </a:pPr>
            <a:r>
              <a:rPr lang="en-AU" dirty="0"/>
              <a:t> </a:t>
            </a:r>
            <a:r>
              <a:rPr lang="en-AU" sz="2800" dirty="0"/>
              <a:t>Complete Topic 6 </a:t>
            </a:r>
            <a:r>
              <a:rPr lang="en-AU" dirty="0"/>
              <a:t>Quiz</a:t>
            </a:r>
            <a:endParaRPr lang="en-AU" sz="2800" dirty="0">
              <a:cs typeface="Calibri"/>
            </a:endParaRPr>
          </a:p>
          <a:p>
            <a:pPr marL="0" indent="0">
              <a:buNone/>
            </a:pPr>
            <a:endParaRPr lang="en-AU" sz="2800" dirty="0"/>
          </a:p>
          <a:p>
            <a:endParaRPr lang="en-AU" dirty="0"/>
          </a:p>
        </p:txBody>
      </p:sp>
    </p:spTree>
    <p:extLst>
      <p:ext uri="{BB962C8B-B14F-4D97-AF65-F5344CB8AC3E}">
        <p14:creationId xmlns:p14="http://schemas.microsoft.com/office/powerpoint/2010/main" val="2533717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914AD-FA5B-4F87-BFC5-18C80027DD34}"/>
              </a:ext>
            </a:extLst>
          </p:cNvPr>
          <p:cNvSpPr>
            <a:spLocks noGrp="1"/>
          </p:cNvSpPr>
          <p:nvPr>
            <p:ph type="title"/>
          </p:nvPr>
        </p:nvSpPr>
        <p:spPr/>
        <p:txBody>
          <a:bodyPr/>
          <a:lstStyle/>
          <a:p>
            <a:r>
              <a:rPr lang="en-US" dirty="0"/>
              <a:t>In this topic we will cover:</a:t>
            </a:r>
            <a:endParaRPr lang="en-AU" dirty="0"/>
          </a:p>
        </p:txBody>
      </p:sp>
      <p:sp>
        <p:nvSpPr>
          <p:cNvPr id="3" name="Content Placeholder 2">
            <a:extLst>
              <a:ext uri="{FF2B5EF4-FFF2-40B4-BE49-F238E27FC236}">
                <a16:creationId xmlns:a16="http://schemas.microsoft.com/office/drawing/2014/main" id="{5CB81A49-CDA4-4CE2-AC57-D691E27340A9}"/>
              </a:ext>
            </a:extLst>
          </p:cNvPr>
          <p:cNvSpPr>
            <a:spLocks noGrp="1"/>
          </p:cNvSpPr>
          <p:nvPr>
            <p:ph idx="1"/>
          </p:nvPr>
        </p:nvSpPr>
        <p:spPr/>
        <p:txBody>
          <a:bodyPr>
            <a:normAutofit/>
          </a:bodyPr>
          <a:lstStyle/>
          <a:p>
            <a:pPr lvl="0"/>
            <a:r>
              <a:rPr lang="en-AU" dirty="0"/>
              <a:t>Identify and discuss budgeting as a financial tool</a:t>
            </a:r>
          </a:p>
          <a:p>
            <a:pPr lvl="0"/>
            <a:r>
              <a:rPr lang="en-AU" dirty="0"/>
              <a:t>Prepare to develop a personal budget</a:t>
            </a:r>
          </a:p>
          <a:p>
            <a:pPr lvl="0"/>
            <a:r>
              <a:rPr lang="en-AU" dirty="0"/>
              <a:t>Develop a personal budget</a:t>
            </a:r>
          </a:p>
          <a:p>
            <a:pPr lvl="0"/>
            <a:r>
              <a:rPr lang="en-AU" dirty="0"/>
              <a:t>Implement and monitor the personal budget</a:t>
            </a:r>
          </a:p>
          <a:p>
            <a:endParaRPr lang="en-AU" dirty="0"/>
          </a:p>
        </p:txBody>
      </p:sp>
    </p:spTree>
    <p:extLst>
      <p:ext uri="{BB962C8B-B14F-4D97-AF65-F5344CB8AC3E}">
        <p14:creationId xmlns:p14="http://schemas.microsoft.com/office/powerpoint/2010/main" val="3705185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1 – </a:t>
            </a:r>
            <a:r>
              <a:rPr lang="en-US" dirty="0"/>
              <a:t>Identify and discuss budgeting as a financial tool</a:t>
            </a:r>
            <a:endParaRPr lang="en-AU" dirty="0"/>
          </a:p>
        </p:txBody>
      </p:sp>
      <p:sp>
        <p:nvSpPr>
          <p:cNvPr id="8" name="Text Placeholder 2">
            <a:extLst>
              <a:ext uri="{FF2B5EF4-FFF2-40B4-BE49-F238E27FC236}">
                <a16:creationId xmlns:a16="http://schemas.microsoft.com/office/drawing/2014/main" id="{88C708D1-AFAB-464B-9506-6A67E298903A}"/>
              </a:ext>
            </a:extLst>
          </p:cNvPr>
          <p:cNvSpPr>
            <a:spLocks noGrp="1"/>
          </p:cNvSpPr>
          <p:nvPr>
            <p:ph type="body" idx="1"/>
          </p:nvPr>
        </p:nvSpPr>
        <p:spPr>
          <a:xfrm>
            <a:off x="836612" y="1278732"/>
            <a:ext cx="9586257" cy="823912"/>
          </a:xfrm>
        </p:spPr>
        <p:txBody>
          <a:bodyPr/>
          <a:lstStyle/>
          <a:p>
            <a:r>
              <a:rPr lang="en-US" dirty="0"/>
              <a:t>Why do you need a personal budget?</a:t>
            </a:r>
          </a:p>
        </p:txBody>
      </p:sp>
      <p:sp>
        <p:nvSpPr>
          <p:cNvPr id="3" name="Content Placeholder 2">
            <a:extLst>
              <a:ext uri="{FF2B5EF4-FFF2-40B4-BE49-F238E27FC236}">
                <a16:creationId xmlns:a16="http://schemas.microsoft.com/office/drawing/2014/main" id="{AD82A79D-8EC8-4A34-B512-B3BC53077E2C}"/>
              </a:ext>
            </a:extLst>
          </p:cNvPr>
          <p:cNvSpPr>
            <a:spLocks noGrp="1"/>
          </p:cNvSpPr>
          <p:nvPr>
            <p:ph sz="half" idx="2"/>
          </p:nvPr>
        </p:nvSpPr>
        <p:spPr>
          <a:xfrm>
            <a:off x="839788" y="2214384"/>
            <a:ext cx="9586257" cy="3975279"/>
          </a:xfrm>
        </p:spPr>
        <p:txBody>
          <a:bodyPr>
            <a:normAutofit/>
          </a:bodyPr>
          <a:lstStyle/>
          <a:p>
            <a:pPr marL="0" indent="0">
              <a:buNone/>
            </a:pPr>
            <a:r>
              <a:rPr lang="en-AU" sz="2800" dirty="0"/>
              <a:t>A personal budget or home budget is:</a:t>
            </a:r>
          </a:p>
          <a:p>
            <a:pPr marL="342900" indent="-342900">
              <a:buFont typeface="Arial" panose="020B0604020202020204" pitchFamily="34" charset="0"/>
              <a:buChar char="•"/>
            </a:pPr>
            <a:r>
              <a:rPr lang="en-AU" sz="2800" dirty="0"/>
              <a:t>A structured financial plan </a:t>
            </a:r>
          </a:p>
          <a:p>
            <a:pPr marL="342900" indent="-342900">
              <a:buFont typeface="Arial" panose="020B0604020202020204" pitchFamily="34" charset="0"/>
              <a:buChar char="•"/>
            </a:pPr>
            <a:r>
              <a:rPr lang="en-AU" sz="2800" dirty="0"/>
              <a:t>Tracks (everyday) personal spending.</a:t>
            </a:r>
          </a:p>
          <a:p>
            <a:pPr marL="342900" indent="-342900">
              <a:buFont typeface="Arial" panose="020B0604020202020204" pitchFamily="34" charset="0"/>
              <a:buChar char="•"/>
            </a:pPr>
            <a:r>
              <a:rPr lang="en-AU" sz="2800" dirty="0"/>
              <a:t>Supports saving towards a future goal.</a:t>
            </a:r>
          </a:p>
          <a:p>
            <a:pPr marL="342900" indent="-342900">
              <a:buFont typeface="Arial" panose="020B0604020202020204" pitchFamily="34" charset="0"/>
              <a:buChar char="•"/>
            </a:pPr>
            <a:r>
              <a:rPr lang="en-AU" sz="2800" dirty="0"/>
              <a:t>Looks at past debt and supports repayment of these debts.</a:t>
            </a:r>
          </a:p>
          <a:p>
            <a:pPr marL="342900" indent="-342900">
              <a:buFont typeface="Arial" panose="020B0604020202020204" pitchFamily="34" charset="0"/>
              <a:buChar char="•"/>
            </a:pPr>
            <a:r>
              <a:rPr lang="en-AU" sz="2800" dirty="0"/>
              <a:t>Past spending is considered when creating a budget</a:t>
            </a:r>
          </a:p>
          <a:p>
            <a:pPr marL="342900" indent="-342900">
              <a:buFont typeface="Arial" panose="020B0604020202020204" pitchFamily="34" charset="0"/>
              <a:buChar char="•"/>
            </a:pPr>
            <a:r>
              <a:rPr lang="en-AU" sz="2800" dirty="0"/>
              <a:t>A budget should reflect your own personal finances and goals and should be achievable, simple and straightforward. *</a:t>
            </a:r>
          </a:p>
          <a:p>
            <a:pPr marL="0" indent="0">
              <a:buNone/>
            </a:pPr>
            <a:endParaRPr lang="en-AU" dirty="0"/>
          </a:p>
        </p:txBody>
      </p:sp>
    </p:spTree>
    <p:extLst>
      <p:ext uri="{BB962C8B-B14F-4D97-AF65-F5344CB8AC3E}">
        <p14:creationId xmlns:p14="http://schemas.microsoft.com/office/powerpoint/2010/main" val="370892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1 – </a:t>
            </a:r>
            <a:r>
              <a:rPr lang="en-US" dirty="0"/>
              <a:t>Identify and discuss budgeting as a financial tool</a:t>
            </a:r>
            <a:endParaRPr lang="en-AU" dirty="0"/>
          </a:p>
        </p:txBody>
      </p:sp>
      <p:sp>
        <p:nvSpPr>
          <p:cNvPr id="8" name="Text Placeholder 2">
            <a:extLst>
              <a:ext uri="{FF2B5EF4-FFF2-40B4-BE49-F238E27FC236}">
                <a16:creationId xmlns:a16="http://schemas.microsoft.com/office/drawing/2014/main" id="{88C708D1-AFAB-464B-9506-6A67E298903A}"/>
              </a:ext>
            </a:extLst>
          </p:cNvPr>
          <p:cNvSpPr>
            <a:spLocks noGrp="1"/>
          </p:cNvSpPr>
          <p:nvPr>
            <p:ph type="body" idx="1"/>
          </p:nvPr>
        </p:nvSpPr>
        <p:spPr>
          <a:xfrm>
            <a:off x="836612" y="1278732"/>
            <a:ext cx="9586257" cy="823912"/>
          </a:xfrm>
        </p:spPr>
        <p:txBody>
          <a:bodyPr/>
          <a:lstStyle/>
          <a:p>
            <a:r>
              <a:rPr lang="en-US" dirty="0"/>
              <a:t>How do you create a personal budget?</a:t>
            </a:r>
          </a:p>
        </p:txBody>
      </p:sp>
      <p:sp>
        <p:nvSpPr>
          <p:cNvPr id="3" name="Content Placeholder 2">
            <a:extLst>
              <a:ext uri="{FF2B5EF4-FFF2-40B4-BE49-F238E27FC236}">
                <a16:creationId xmlns:a16="http://schemas.microsoft.com/office/drawing/2014/main" id="{AD82A79D-8EC8-4A34-B512-B3BC53077E2C}"/>
              </a:ext>
            </a:extLst>
          </p:cNvPr>
          <p:cNvSpPr>
            <a:spLocks noGrp="1"/>
          </p:cNvSpPr>
          <p:nvPr>
            <p:ph sz="half" idx="2"/>
          </p:nvPr>
        </p:nvSpPr>
        <p:spPr>
          <a:xfrm>
            <a:off x="839789" y="2214384"/>
            <a:ext cx="7135288" cy="3975279"/>
          </a:xfrm>
        </p:spPr>
        <p:txBody>
          <a:bodyPr>
            <a:normAutofit/>
          </a:bodyPr>
          <a:lstStyle/>
          <a:p>
            <a:r>
              <a:rPr lang="en-AU" sz="2000" dirty="0"/>
              <a:t>Gather all your financial statements.  </a:t>
            </a:r>
          </a:p>
          <a:p>
            <a:r>
              <a:rPr lang="en-AU" sz="2000" dirty="0"/>
              <a:t>Calculate your total income</a:t>
            </a:r>
          </a:p>
          <a:p>
            <a:r>
              <a:rPr lang="en-AU" sz="2000" dirty="0"/>
              <a:t>Create a list of your monthly expenses</a:t>
            </a:r>
          </a:p>
          <a:p>
            <a:r>
              <a:rPr lang="en-AU" sz="2000" dirty="0"/>
              <a:t>Determine your fixed and variable expenses</a:t>
            </a:r>
          </a:p>
          <a:p>
            <a:r>
              <a:rPr lang="en-AU" sz="2000" dirty="0"/>
              <a:t>Total your monthly income and expenses</a:t>
            </a:r>
          </a:p>
          <a:p>
            <a:r>
              <a:rPr lang="en-AU" sz="2000" dirty="0"/>
              <a:t>Make adjustments to expenses </a:t>
            </a:r>
          </a:p>
          <a:p>
            <a:pPr marL="0" indent="0">
              <a:buNone/>
            </a:pPr>
            <a:r>
              <a:rPr lang="en-AU" sz="2000" dirty="0"/>
              <a:t>**Remember to check and adjust your budget on either a weekly, fortnightly or monthly basis.** </a:t>
            </a:r>
          </a:p>
          <a:p>
            <a:pPr marL="0" indent="0">
              <a:buNone/>
            </a:pPr>
            <a:r>
              <a:rPr lang="en-AU" sz="2000" b="1" dirty="0"/>
              <a:t>Complete the Personal Budget in your Financial Plan.</a:t>
            </a:r>
          </a:p>
          <a:p>
            <a:pPr marL="0" indent="0">
              <a:buNone/>
            </a:pPr>
            <a:endParaRPr lang="en-AU" sz="2000" dirty="0"/>
          </a:p>
          <a:p>
            <a:pPr marL="0" indent="0">
              <a:buNone/>
            </a:pPr>
            <a:endParaRPr lang="en-AU" dirty="0"/>
          </a:p>
        </p:txBody>
      </p:sp>
      <p:sp>
        <p:nvSpPr>
          <p:cNvPr id="5" name="TextBox 4">
            <a:extLst>
              <a:ext uri="{FF2B5EF4-FFF2-40B4-BE49-F238E27FC236}">
                <a16:creationId xmlns:a16="http://schemas.microsoft.com/office/drawing/2014/main" id="{AB080E4B-2901-420A-9B27-C30A1D0896C1}"/>
              </a:ext>
            </a:extLst>
          </p:cNvPr>
          <p:cNvSpPr txBox="1"/>
          <p:nvPr/>
        </p:nvSpPr>
        <p:spPr>
          <a:xfrm>
            <a:off x="7409469" y="1690688"/>
            <a:ext cx="3252247" cy="1631216"/>
          </a:xfrm>
          <a:prstGeom prst="rect">
            <a:avLst/>
          </a:prstGeom>
          <a:solidFill>
            <a:schemeClr val="accent6">
              <a:lumMod val="60000"/>
              <a:lumOff val="40000"/>
            </a:schemeClr>
          </a:solidFill>
          <a:ln>
            <a:solidFill>
              <a:schemeClr val="tx1"/>
            </a:solidFill>
            <a:prstDash val="dash"/>
          </a:ln>
        </p:spPr>
        <p:txBody>
          <a:bodyPr wrap="square" rtlCol="0">
            <a:spAutoFit/>
          </a:bodyPr>
          <a:lstStyle/>
          <a:p>
            <a:r>
              <a:rPr lang="en-US" sz="2000" b="1" dirty="0"/>
              <a:t>Key Principles of Budgeting:</a:t>
            </a:r>
          </a:p>
          <a:p>
            <a:pPr marL="285750" indent="-285750">
              <a:buFont typeface="Arial" panose="020B0604020202020204" pitchFamily="34" charset="0"/>
              <a:buChar char="•"/>
            </a:pPr>
            <a:r>
              <a:rPr lang="en-US" sz="2000" dirty="0"/>
              <a:t>Discipline</a:t>
            </a:r>
          </a:p>
          <a:p>
            <a:pPr marL="285750" indent="-285750">
              <a:buFont typeface="Arial" panose="020B0604020202020204" pitchFamily="34" charset="0"/>
              <a:buChar char="•"/>
            </a:pPr>
            <a:r>
              <a:rPr lang="en-US" sz="2000" dirty="0"/>
              <a:t>Accuracy</a:t>
            </a:r>
          </a:p>
          <a:p>
            <a:pPr marL="285750" indent="-285750">
              <a:buFont typeface="Arial" panose="020B0604020202020204" pitchFamily="34" charset="0"/>
              <a:buChar char="•"/>
            </a:pPr>
            <a:r>
              <a:rPr lang="en-US" sz="2000" dirty="0"/>
              <a:t>Transparency</a:t>
            </a:r>
          </a:p>
          <a:p>
            <a:pPr marL="285750" indent="-285750">
              <a:buFont typeface="Arial" panose="020B0604020202020204" pitchFamily="34" charset="0"/>
              <a:buChar char="•"/>
            </a:pPr>
            <a:r>
              <a:rPr lang="en-US" sz="2000" dirty="0"/>
              <a:t>Accountability</a:t>
            </a:r>
            <a:endParaRPr lang="en-AU" sz="2000" dirty="0"/>
          </a:p>
        </p:txBody>
      </p:sp>
      <p:grpSp>
        <p:nvGrpSpPr>
          <p:cNvPr id="4" name="Group 3">
            <a:extLst>
              <a:ext uri="{FF2B5EF4-FFF2-40B4-BE49-F238E27FC236}">
                <a16:creationId xmlns:a16="http://schemas.microsoft.com/office/drawing/2014/main" id="{0593E5B7-F6B3-F689-C1E7-1B36E3EA3312}"/>
              </a:ext>
            </a:extLst>
          </p:cNvPr>
          <p:cNvGrpSpPr/>
          <p:nvPr/>
        </p:nvGrpSpPr>
        <p:grpSpPr>
          <a:xfrm>
            <a:off x="8606690" y="3465416"/>
            <a:ext cx="1423413" cy="933330"/>
            <a:chOff x="10048706" y="340716"/>
            <a:chExt cx="1423413" cy="933330"/>
          </a:xfrm>
        </p:grpSpPr>
        <p:pic>
          <p:nvPicPr>
            <p:cNvPr id="6" name="Graphic 5" descr="Badge Question Mark with solid fill">
              <a:extLst>
                <a:ext uri="{FF2B5EF4-FFF2-40B4-BE49-F238E27FC236}">
                  <a16:creationId xmlns:a16="http://schemas.microsoft.com/office/drawing/2014/main" id="{CE4B9B94-6560-CE0B-8FD5-A2BD66AB0FF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48706" y="340716"/>
              <a:ext cx="914400" cy="914400"/>
            </a:xfrm>
            <a:prstGeom prst="rect">
              <a:avLst/>
            </a:prstGeom>
          </p:spPr>
        </p:pic>
        <p:sp>
          <p:nvSpPr>
            <p:cNvPr id="7" name="TextBox 6">
              <a:extLst>
                <a:ext uri="{FF2B5EF4-FFF2-40B4-BE49-F238E27FC236}">
                  <a16:creationId xmlns:a16="http://schemas.microsoft.com/office/drawing/2014/main" id="{6FD826E5-C036-1FF1-1F13-E45D937FB214}"/>
                </a:ext>
              </a:extLst>
            </p:cNvPr>
            <p:cNvSpPr txBox="1"/>
            <p:nvPr/>
          </p:nvSpPr>
          <p:spPr>
            <a:xfrm>
              <a:off x="10654996" y="904714"/>
              <a:ext cx="817123" cy="369332"/>
            </a:xfrm>
            <a:prstGeom prst="rect">
              <a:avLst/>
            </a:prstGeom>
            <a:noFill/>
          </p:spPr>
          <p:txBody>
            <a:bodyPr wrap="square" rtlCol="0">
              <a:spAutoFit/>
            </a:bodyPr>
            <a:lstStyle/>
            <a:p>
              <a:pPr algn="ctr"/>
              <a:r>
                <a:rPr lang="en-US" dirty="0"/>
                <a:t>Q1</a:t>
              </a:r>
              <a:endParaRPr lang="en-AU" dirty="0"/>
            </a:p>
          </p:txBody>
        </p:sp>
      </p:grpSp>
    </p:spTree>
    <p:extLst>
      <p:ext uri="{BB962C8B-B14F-4D97-AF65-F5344CB8AC3E}">
        <p14:creationId xmlns:p14="http://schemas.microsoft.com/office/powerpoint/2010/main" val="2930684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395550"/>
            <a:ext cx="9161834" cy="662782"/>
          </a:xfrm>
        </p:spPr>
        <p:txBody>
          <a:bodyPr anchor="ctr">
            <a:normAutofit fontScale="90000"/>
          </a:bodyPr>
          <a:lstStyle/>
          <a:p>
            <a:r>
              <a:rPr lang="en-AU" sz="3100" b="1" dirty="0"/>
              <a:t>Financial Plan Activity  </a:t>
            </a:r>
            <a:r>
              <a:rPr lang="en-AU" sz="2800" dirty="0"/>
              <a:t>– </a:t>
            </a:r>
            <a:r>
              <a:rPr lang="en-US" sz="2800" dirty="0"/>
              <a:t>Explain the purpose, key principles and benefits of budgeting.</a:t>
            </a:r>
            <a:br>
              <a:rPr lang="en-US" sz="2800" dirty="0"/>
            </a:br>
            <a:br>
              <a:rPr lang="en-US" sz="2800" dirty="0"/>
            </a:b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4593442"/>
            <a:ext cx="6579875" cy="147375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664126"/>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3303703"/>
            <a:ext cx="6579875" cy="147375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solidFill>
                  <a:schemeClr val="tx1">
                    <a:alpha val="80000"/>
                  </a:schemeClr>
                </a:solidFill>
              </a:rPr>
              <a:t>What is the </a:t>
            </a:r>
            <a:r>
              <a:rPr lang="en-US" sz="2400" b="1" dirty="0">
                <a:solidFill>
                  <a:schemeClr val="tx1">
                    <a:alpha val="80000"/>
                  </a:schemeClr>
                </a:solidFill>
              </a:rPr>
              <a:t>purpose</a:t>
            </a:r>
            <a:r>
              <a:rPr lang="en-US" sz="2400" dirty="0">
                <a:solidFill>
                  <a:schemeClr val="tx1">
                    <a:alpha val="80000"/>
                  </a:schemeClr>
                </a:solidFill>
              </a:rPr>
              <a:t> of budgeting?</a:t>
            </a:r>
          </a:p>
          <a:p>
            <a:pPr marL="0" indent="0">
              <a:buFont typeface="Arial" panose="020B0604020202020204" pitchFamily="34" charset="0"/>
              <a:buNone/>
            </a:pPr>
            <a:r>
              <a:rPr lang="en-US" sz="2400" dirty="0">
                <a:solidFill>
                  <a:schemeClr val="tx1">
                    <a:alpha val="80000"/>
                  </a:schemeClr>
                </a:solidFill>
              </a:rPr>
              <a:t>What are the </a:t>
            </a:r>
            <a:r>
              <a:rPr lang="en-US" sz="2400" b="1" dirty="0">
                <a:solidFill>
                  <a:schemeClr val="tx1">
                    <a:alpha val="80000"/>
                  </a:schemeClr>
                </a:solidFill>
              </a:rPr>
              <a:t>key principles </a:t>
            </a:r>
            <a:r>
              <a:rPr lang="en-US" sz="2400" dirty="0">
                <a:solidFill>
                  <a:schemeClr val="tx1">
                    <a:alpha val="80000"/>
                  </a:schemeClr>
                </a:solidFill>
              </a:rPr>
              <a:t>of budgeting?</a:t>
            </a:r>
          </a:p>
          <a:p>
            <a:pPr marL="0" indent="0">
              <a:buFont typeface="Arial" panose="020B0604020202020204" pitchFamily="34" charset="0"/>
              <a:buNone/>
            </a:pPr>
            <a:r>
              <a:rPr lang="en-US" sz="2400" dirty="0">
                <a:solidFill>
                  <a:schemeClr val="tx1">
                    <a:alpha val="80000"/>
                  </a:schemeClr>
                </a:solidFill>
              </a:rPr>
              <a:t>What are the </a:t>
            </a:r>
            <a:r>
              <a:rPr lang="en-US" sz="2400" b="1" dirty="0">
                <a:solidFill>
                  <a:schemeClr val="tx1">
                    <a:alpha val="80000"/>
                  </a:schemeClr>
                </a:solidFill>
              </a:rPr>
              <a:t>benefits</a:t>
            </a:r>
            <a:r>
              <a:rPr lang="en-US" sz="2400" dirty="0">
                <a:solidFill>
                  <a:schemeClr val="tx1">
                    <a:alpha val="80000"/>
                  </a:schemeClr>
                </a:solidFill>
              </a:rPr>
              <a:t> of budgeting?</a:t>
            </a: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2071648"/>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sp>
        <p:nvSpPr>
          <p:cNvPr id="12" name="Content Placeholder 4">
            <a:extLst>
              <a:ext uri="{FF2B5EF4-FFF2-40B4-BE49-F238E27FC236}">
                <a16:creationId xmlns:a16="http://schemas.microsoft.com/office/drawing/2014/main" id="{9C7DA77F-8A0C-446F-9FEA-AFA438DC1DC1}"/>
              </a:ext>
            </a:extLst>
          </p:cNvPr>
          <p:cNvSpPr txBox="1">
            <a:spLocks/>
          </p:cNvSpPr>
          <p:nvPr/>
        </p:nvSpPr>
        <p:spPr>
          <a:xfrm>
            <a:off x="761053" y="5124876"/>
            <a:ext cx="9938370" cy="1910398"/>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cs typeface="Calibri"/>
            </a:endParaRPr>
          </a:p>
        </p:txBody>
      </p:sp>
      <p:grpSp>
        <p:nvGrpSpPr>
          <p:cNvPr id="13" name="Group 12">
            <a:extLst>
              <a:ext uri="{FF2B5EF4-FFF2-40B4-BE49-F238E27FC236}">
                <a16:creationId xmlns:a16="http://schemas.microsoft.com/office/drawing/2014/main" id="{76970366-E780-4DCD-806E-2A2B62FEE190}"/>
              </a:ext>
            </a:extLst>
          </p:cNvPr>
          <p:cNvGrpSpPr/>
          <p:nvPr/>
        </p:nvGrpSpPr>
        <p:grpSpPr>
          <a:xfrm>
            <a:off x="1364236" y="4906314"/>
            <a:ext cx="1423413" cy="938656"/>
            <a:chOff x="10048706" y="340716"/>
            <a:chExt cx="1423413" cy="938656"/>
          </a:xfrm>
        </p:grpSpPr>
        <p:pic>
          <p:nvPicPr>
            <p:cNvPr id="14" name="Graphic 13" descr="Badge Question Mark with solid fill">
              <a:extLst>
                <a:ext uri="{FF2B5EF4-FFF2-40B4-BE49-F238E27FC236}">
                  <a16:creationId xmlns:a16="http://schemas.microsoft.com/office/drawing/2014/main" id="{E8322A8E-FFA0-4A0C-85D9-84F43BC1875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048706" y="340716"/>
              <a:ext cx="914400" cy="914400"/>
            </a:xfrm>
            <a:prstGeom prst="rect">
              <a:avLst/>
            </a:prstGeom>
          </p:spPr>
        </p:pic>
        <p:sp>
          <p:nvSpPr>
            <p:cNvPr id="15" name="TextBox 14">
              <a:extLst>
                <a:ext uri="{FF2B5EF4-FFF2-40B4-BE49-F238E27FC236}">
                  <a16:creationId xmlns:a16="http://schemas.microsoft.com/office/drawing/2014/main" id="{08917731-D1CB-419D-8E41-0C0BB8E5985A}"/>
                </a:ext>
              </a:extLst>
            </p:cNvPr>
            <p:cNvSpPr txBox="1"/>
            <p:nvPr/>
          </p:nvSpPr>
          <p:spPr>
            <a:xfrm>
              <a:off x="10654996" y="910040"/>
              <a:ext cx="817123" cy="369332"/>
            </a:xfrm>
            <a:prstGeom prst="rect">
              <a:avLst/>
            </a:prstGeom>
            <a:noFill/>
          </p:spPr>
          <p:txBody>
            <a:bodyPr wrap="square" rtlCol="0">
              <a:spAutoFit/>
            </a:bodyPr>
            <a:lstStyle/>
            <a:p>
              <a:pPr algn="ctr"/>
              <a:r>
                <a:rPr lang="en-US" dirty="0"/>
                <a:t>Q2</a:t>
              </a:r>
              <a:endParaRPr lang="en-AU" dirty="0"/>
            </a:p>
          </p:txBody>
        </p:sp>
      </p:grpSp>
    </p:spTree>
    <p:extLst>
      <p:ext uri="{BB962C8B-B14F-4D97-AF65-F5344CB8AC3E}">
        <p14:creationId xmlns:p14="http://schemas.microsoft.com/office/powerpoint/2010/main" val="1745848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1 – </a:t>
            </a:r>
            <a:r>
              <a:rPr lang="en-US" dirty="0"/>
              <a:t>Identify and discuss budgeting as a financial tool</a:t>
            </a:r>
            <a:endParaRPr lang="en-AU" dirty="0"/>
          </a:p>
        </p:txBody>
      </p:sp>
      <p:sp>
        <p:nvSpPr>
          <p:cNvPr id="8" name="Text Placeholder 2">
            <a:extLst>
              <a:ext uri="{FF2B5EF4-FFF2-40B4-BE49-F238E27FC236}">
                <a16:creationId xmlns:a16="http://schemas.microsoft.com/office/drawing/2014/main" id="{88C708D1-AFAB-464B-9506-6A67E298903A}"/>
              </a:ext>
            </a:extLst>
          </p:cNvPr>
          <p:cNvSpPr>
            <a:spLocks noGrp="1"/>
          </p:cNvSpPr>
          <p:nvPr>
            <p:ph type="body" idx="1"/>
          </p:nvPr>
        </p:nvSpPr>
        <p:spPr>
          <a:xfrm>
            <a:off x="836612" y="1278732"/>
            <a:ext cx="9586257" cy="823912"/>
          </a:xfrm>
        </p:spPr>
        <p:txBody>
          <a:bodyPr/>
          <a:lstStyle/>
          <a:p>
            <a:r>
              <a:rPr lang="en-US" dirty="0"/>
              <a:t>What are financial controls?</a:t>
            </a:r>
          </a:p>
        </p:txBody>
      </p:sp>
      <p:sp>
        <p:nvSpPr>
          <p:cNvPr id="3" name="Content Placeholder 2">
            <a:extLst>
              <a:ext uri="{FF2B5EF4-FFF2-40B4-BE49-F238E27FC236}">
                <a16:creationId xmlns:a16="http://schemas.microsoft.com/office/drawing/2014/main" id="{AD82A79D-8EC8-4A34-B512-B3BC53077E2C}"/>
              </a:ext>
            </a:extLst>
          </p:cNvPr>
          <p:cNvSpPr>
            <a:spLocks noGrp="1"/>
          </p:cNvSpPr>
          <p:nvPr>
            <p:ph sz="half" idx="2"/>
          </p:nvPr>
        </p:nvSpPr>
        <p:spPr>
          <a:xfrm>
            <a:off x="839789" y="2214384"/>
            <a:ext cx="7135288" cy="3975279"/>
          </a:xfrm>
        </p:spPr>
        <p:txBody>
          <a:bodyPr>
            <a:normAutofit/>
          </a:bodyPr>
          <a:lstStyle/>
          <a:p>
            <a:pPr marL="514350" indent="-514350">
              <a:buFont typeface="+mj-lt"/>
              <a:buAutoNum type="arabicPeriod"/>
            </a:pPr>
            <a:r>
              <a:rPr lang="en-US" dirty="0"/>
              <a:t>Knowing your financial position</a:t>
            </a:r>
          </a:p>
          <a:p>
            <a:pPr marL="514350" indent="-514350">
              <a:buFont typeface="+mj-lt"/>
              <a:buAutoNum type="arabicPeriod"/>
            </a:pPr>
            <a:r>
              <a:rPr lang="en-US" dirty="0"/>
              <a:t>Being clear on what you want to achieve</a:t>
            </a:r>
          </a:p>
          <a:p>
            <a:pPr marL="514350" indent="-514350">
              <a:buFont typeface="+mj-lt"/>
              <a:buAutoNum type="arabicPeriod"/>
            </a:pPr>
            <a:r>
              <a:rPr lang="en-US" dirty="0"/>
              <a:t>Being strict on your allocated spending</a:t>
            </a:r>
          </a:p>
          <a:p>
            <a:pPr marL="514350" indent="-514350">
              <a:buFont typeface="+mj-lt"/>
              <a:buAutoNum type="arabicPeriod"/>
            </a:pPr>
            <a:r>
              <a:rPr lang="en-US" dirty="0"/>
              <a:t>Being accountable for your finances</a:t>
            </a:r>
          </a:p>
          <a:p>
            <a:pPr marL="514350" indent="-514350">
              <a:buFont typeface="+mj-lt"/>
              <a:buAutoNum type="arabicPeriod"/>
            </a:pPr>
            <a:endParaRPr lang="en-AU" dirty="0"/>
          </a:p>
        </p:txBody>
      </p:sp>
      <p:sp>
        <p:nvSpPr>
          <p:cNvPr id="5" name="TextBox 4">
            <a:extLst>
              <a:ext uri="{FF2B5EF4-FFF2-40B4-BE49-F238E27FC236}">
                <a16:creationId xmlns:a16="http://schemas.microsoft.com/office/drawing/2014/main" id="{AB080E4B-2901-420A-9B27-C30A1D0896C1}"/>
              </a:ext>
            </a:extLst>
          </p:cNvPr>
          <p:cNvSpPr txBox="1"/>
          <p:nvPr/>
        </p:nvSpPr>
        <p:spPr>
          <a:xfrm>
            <a:off x="8099964" y="1797784"/>
            <a:ext cx="3252247" cy="1631216"/>
          </a:xfrm>
          <a:prstGeom prst="rect">
            <a:avLst/>
          </a:prstGeom>
          <a:solidFill>
            <a:schemeClr val="accent6">
              <a:lumMod val="60000"/>
              <a:lumOff val="40000"/>
            </a:schemeClr>
          </a:solidFill>
          <a:ln>
            <a:solidFill>
              <a:schemeClr val="tx1"/>
            </a:solidFill>
            <a:prstDash val="dash"/>
          </a:ln>
        </p:spPr>
        <p:txBody>
          <a:bodyPr wrap="square" rtlCol="0">
            <a:spAutoFit/>
          </a:bodyPr>
          <a:lstStyle/>
          <a:p>
            <a:r>
              <a:rPr lang="en-US" sz="2000" b="1" dirty="0"/>
              <a:t>Key Principles of Budgeting:</a:t>
            </a:r>
          </a:p>
          <a:p>
            <a:pPr marL="285750" indent="-285750">
              <a:buFont typeface="Arial" panose="020B0604020202020204" pitchFamily="34" charset="0"/>
              <a:buChar char="•"/>
            </a:pPr>
            <a:r>
              <a:rPr lang="en-US" sz="2000" dirty="0"/>
              <a:t>Discipline</a:t>
            </a:r>
          </a:p>
          <a:p>
            <a:pPr marL="285750" indent="-285750">
              <a:buFont typeface="Arial" panose="020B0604020202020204" pitchFamily="34" charset="0"/>
              <a:buChar char="•"/>
            </a:pPr>
            <a:r>
              <a:rPr lang="en-US" sz="2000" dirty="0"/>
              <a:t>Accuracy</a:t>
            </a:r>
          </a:p>
          <a:p>
            <a:pPr marL="285750" indent="-285750">
              <a:buFont typeface="Arial" panose="020B0604020202020204" pitchFamily="34" charset="0"/>
              <a:buChar char="•"/>
            </a:pPr>
            <a:r>
              <a:rPr lang="en-US" sz="2000" dirty="0"/>
              <a:t>Transparency</a:t>
            </a:r>
          </a:p>
          <a:p>
            <a:pPr marL="285750" indent="-285750">
              <a:buFont typeface="Arial" panose="020B0604020202020204" pitchFamily="34" charset="0"/>
              <a:buChar char="•"/>
            </a:pPr>
            <a:r>
              <a:rPr lang="en-US" sz="2000" dirty="0"/>
              <a:t>Accountability</a:t>
            </a:r>
            <a:endParaRPr lang="en-AU" sz="2000" dirty="0"/>
          </a:p>
        </p:txBody>
      </p:sp>
      <p:grpSp>
        <p:nvGrpSpPr>
          <p:cNvPr id="6" name="Group 5">
            <a:extLst>
              <a:ext uri="{FF2B5EF4-FFF2-40B4-BE49-F238E27FC236}">
                <a16:creationId xmlns:a16="http://schemas.microsoft.com/office/drawing/2014/main" id="{E5793555-79CE-473D-943C-78BA84E93B77}"/>
              </a:ext>
            </a:extLst>
          </p:cNvPr>
          <p:cNvGrpSpPr/>
          <p:nvPr/>
        </p:nvGrpSpPr>
        <p:grpSpPr>
          <a:xfrm>
            <a:off x="1364236" y="4906314"/>
            <a:ext cx="1423413" cy="933330"/>
            <a:chOff x="10048706" y="340716"/>
            <a:chExt cx="1423413" cy="933330"/>
          </a:xfrm>
        </p:grpSpPr>
        <p:pic>
          <p:nvPicPr>
            <p:cNvPr id="7" name="Graphic 6" descr="Badge Question Mark with solid fill">
              <a:extLst>
                <a:ext uri="{FF2B5EF4-FFF2-40B4-BE49-F238E27FC236}">
                  <a16:creationId xmlns:a16="http://schemas.microsoft.com/office/drawing/2014/main" id="{03FB5E86-A3D6-463B-B40E-D939D1C54D1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48706" y="340716"/>
              <a:ext cx="914400" cy="914400"/>
            </a:xfrm>
            <a:prstGeom prst="rect">
              <a:avLst/>
            </a:prstGeom>
          </p:spPr>
        </p:pic>
        <p:sp>
          <p:nvSpPr>
            <p:cNvPr id="9" name="TextBox 8">
              <a:extLst>
                <a:ext uri="{FF2B5EF4-FFF2-40B4-BE49-F238E27FC236}">
                  <a16:creationId xmlns:a16="http://schemas.microsoft.com/office/drawing/2014/main" id="{C7E5C286-1DA1-4CC7-A643-B79FB96FEF3B}"/>
                </a:ext>
              </a:extLst>
            </p:cNvPr>
            <p:cNvSpPr txBox="1"/>
            <p:nvPr/>
          </p:nvSpPr>
          <p:spPr>
            <a:xfrm>
              <a:off x="10654996" y="904714"/>
              <a:ext cx="817123" cy="369332"/>
            </a:xfrm>
            <a:prstGeom prst="rect">
              <a:avLst/>
            </a:prstGeom>
            <a:noFill/>
          </p:spPr>
          <p:txBody>
            <a:bodyPr wrap="square" rtlCol="0">
              <a:spAutoFit/>
            </a:bodyPr>
            <a:lstStyle/>
            <a:p>
              <a:pPr algn="ctr"/>
              <a:r>
                <a:rPr lang="en-US" dirty="0"/>
                <a:t>Q1</a:t>
              </a:r>
              <a:endParaRPr lang="en-AU" dirty="0"/>
            </a:p>
          </p:txBody>
        </p:sp>
      </p:grpSp>
    </p:spTree>
    <p:extLst>
      <p:ext uri="{BB962C8B-B14F-4D97-AF65-F5344CB8AC3E}">
        <p14:creationId xmlns:p14="http://schemas.microsoft.com/office/powerpoint/2010/main" val="3049712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301285"/>
            <a:ext cx="9161834" cy="662782"/>
          </a:xfrm>
        </p:spPr>
        <p:txBody>
          <a:bodyPr anchor="ctr">
            <a:normAutofit fontScale="90000"/>
          </a:bodyPr>
          <a:lstStyle/>
          <a:p>
            <a:r>
              <a:rPr lang="en-US" sz="2800" dirty="0"/>
              <a:t>Explain the importance of setting financial controls</a:t>
            </a:r>
            <a:br>
              <a:rPr lang="en-US" sz="2800" dirty="0"/>
            </a:b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838200" y="4893933"/>
            <a:ext cx="9938370" cy="66278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390748"/>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2383045"/>
            <a:ext cx="6583067" cy="39575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2000" b="0" i="0" dirty="0">
                <a:effectLst/>
                <a:latin typeface="Arial" panose="020B0604020202020204" pitchFamily="34" charset="0"/>
                <a:cs typeface="Arial" panose="020B0604020202020204" pitchFamily="34" charset="0"/>
              </a:rPr>
              <a:t>What are financial controls?</a:t>
            </a:r>
          </a:p>
          <a:p>
            <a:r>
              <a:rPr lang="en-AU" sz="2000" dirty="0">
                <a:latin typeface="Arial" panose="020B0604020202020204" pitchFamily="34" charset="0"/>
                <a:cs typeface="Arial" panose="020B0604020202020204" pitchFamily="34" charset="0"/>
              </a:rPr>
              <a:t>Why are financial controls important?</a:t>
            </a:r>
            <a:br>
              <a:rPr lang="en-US" sz="2000" dirty="0">
                <a:latin typeface="Arial" panose="020B0604020202020204" pitchFamily="34" charset="0"/>
                <a:cs typeface="Arial" panose="020B0604020202020204" pitchFamily="34" charset="0"/>
              </a:rPr>
            </a:br>
            <a:endParaRPr lang="en-US" sz="2000" dirty="0">
              <a:solidFill>
                <a:schemeClr val="tx1">
                  <a:alpha val="80000"/>
                </a:schemeClr>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1798270"/>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grpSp>
        <p:nvGrpSpPr>
          <p:cNvPr id="15" name="Group 14">
            <a:extLst>
              <a:ext uri="{FF2B5EF4-FFF2-40B4-BE49-F238E27FC236}">
                <a16:creationId xmlns:a16="http://schemas.microsoft.com/office/drawing/2014/main" id="{5F5A8489-6258-4C48-8A82-CEBEE12E3545}"/>
              </a:ext>
            </a:extLst>
          </p:cNvPr>
          <p:cNvGrpSpPr/>
          <p:nvPr/>
        </p:nvGrpSpPr>
        <p:grpSpPr>
          <a:xfrm>
            <a:off x="1364236" y="4906314"/>
            <a:ext cx="1423413" cy="933330"/>
            <a:chOff x="10048706" y="340716"/>
            <a:chExt cx="1423413" cy="933330"/>
          </a:xfrm>
        </p:grpSpPr>
        <p:pic>
          <p:nvPicPr>
            <p:cNvPr id="16" name="Graphic 15" descr="Badge Question Mark with solid fill">
              <a:extLst>
                <a:ext uri="{FF2B5EF4-FFF2-40B4-BE49-F238E27FC236}">
                  <a16:creationId xmlns:a16="http://schemas.microsoft.com/office/drawing/2014/main" id="{1F394897-DD70-4EDE-A156-15F1F165B87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048706" y="340716"/>
              <a:ext cx="914400" cy="914400"/>
            </a:xfrm>
            <a:prstGeom prst="rect">
              <a:avLst/>
            </a:prstGeom>
          </p:spPr>
        </p:pic>
        <p:sp>
          <p:nvSpPr>
            <p:cNvPr id="17" name="TextBox 16">
              <a:extLst>
                <a:ext uri="{FF2B5EF4-FFF2-40B4-BE49-F238E27FC236}">
                  <a16:creationId xmlns:a16="http://schemas.microsoft.com/office/drawing/2014/main" id="{4DF55309-89B0-4A2D-ADED-AA0C1DB6A835}"/>
                </a:ext>
              </a:extLst>
            </p:cNvPr>
            <p:cNvSpPr txBox="1"/>
            <p:nvPr/>
          </p:nvSpPr>
          <p:spPr>
            <a:xfrm>
              <a:off x="10654996" y="904714"/>
              <a:ext cx="817123" cy="369332"/>
            </a:xfrm>
            <a:prstGeom prst="rect">
              <a:avLst/>
            </a:prstGeom>
            <a:noFill/>
          </p:spPr>
          <p:txBody>
            <a:bodyPr wrap="square" rtlCol="0">
              <a:spAutoFit/>
            </a:bodyPr>
            <a:lstStyle/>
            <a:p>
              <a:pPr algn="ctr"/>
              <a:r>
                <a:rPr lang="en-US" dirty="0"/>
                <a:t>Q2</a:t>
              </a:r>
              <a:endParaRPr lang="en-AU" dirty="0"/>
            </a:p>
          </p:txBody>
        </p:sp>
      </p:grpSp>
      <p:sp>
        <p:nvSpPr>
          <p:cNvPr id="2" name="TextBox 1">
            <a:extLst>
              <a:ext uri="{FF2B5EF4-FFF2-40B4-BE49-F238E27FC236}">
                <a16:creationId xmlns:a16="http://schemas.microsoft.com/office/drawing/2014/main" id="{D76D8783-9538-5167-5C1E-1BC2ADB016A5}"/>
              </a:ext>
            </a:extLst>
          </p:cNvPr>
          <p:cNvSpPr txBox="1"/>
          <p:nvPr/>
        </p:nvSpPr>
        <p:spPr>
          <a:xfrm>
            <a:off x="2974931" y="4423253"/>
            <a:ext cx="749473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Reaching your financial goals, requires setting financial controls. Check where your money is going and ensuring you do not lose any money.</a:t>
            </a:r>
          </a:p>
          <a:p>
            <a:r>
              <a:rPr lang="en-US" dirty="0">
                <a:cs typeface="Calibri"/>
              </a:rPr>
              <a:t>Financial goals could include: Paying off debts, accumulating savings, having a regular savings plan and handling income and expenses safely and responsibly.</a:t>
            </a:r>
          </a:p>
        </p:txBody>
      </p:sp>
    </p:spTree>
    <p:extLst>
      <p:ext uri="{BB962C8B-B14F-4D97-AF65-F5344CB8AC3E}">
        <p14:creationId xmlns:p14="http://schemas.microsoft.com/office/powerpoint/2010/main" val="2447606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0BFA02-EA45-4955-BB5C-B467145AB281}"/>
              </a:ext>
            </a:extLst>
          </p:cNvPr>
          <p:cNvSpPr>
            <a:spLocks noGrp="1"/>
          </p:cNvSpPr>
          <p:nvPr>
            <p:ph type="title"/>
          </p:nvPr>
        </p:nvSpPr>
        <p:spPr>
          <a:xfrm>
            <a:off x="838200" y="1027906"/>
            <a:ext cx="9161834" cy="662782"/>
          </a:xfrm>
        </p:spPr>
        <p:txBody>
          <a:bodyPr anchor="ctr">
            <a:normAutofit/>
          </a:bodyPr>
          <a:lstStyle/>
          <a:p>
            <a:r>
              <a:rPr lang="en-US" sz="2800" dirty="0"/>
              <a:t>Make a list of obstacles to achieving financial goals</a:t>
            </a:r>
            <a:endParaRPr lang="en-AU" sz="2800" dirty="0"/>
          </a:p>
        </p:txBody>
      </p:sp>
      <p:pic>
        <p:nvPicPr>
          <p:cNvPr id="5" name="Graphic 4" descr="Lightbulb and pencil with solid fill">
            <a:extLst>
              <a:ext uri="{FF2B5EF4-FFF2-40B4-BE49-F238E27FC236}">
                <a16:creationId xmlns:a16="http://schemas.microsoft.com/office/drawing/2014/main" id="{4DD836B4-9801-4E2B-A12D-7F0E27DB8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1602" y="1027906"/>
            <a:ext cx="1910398" cy="1910398"/>
          </a:xfrm>
          <a:prstGeom prst="rect">
            <a:avLst/>
          </a:prstGeom>
        </p:spPr>
      </p:pic>
      <p:sp>
        <p:nvSpPr>
          <p:cNvPr id="6" name="Content Placeholder 4">
            <a:extLst>
              <a:ext uri="{FF2B5EF4-FFF2-40B4-BE49-F238E27FC236}">
                <a16:creationId xmlns:a16="http://schemas.microsoft.com/office/drawing/2014/main" id="{865B3F33-797F-448F-936F-A9A1E5F147E2}"/>
              </a:ext>
            </a:extLst>
          </p:cNvPr>
          <p:cNvSpPr txBox="1">
            <a:spLocks/>
          </p:cNvSpPr>
          <p:nvPr/>
        </p:nvSpPr>
        <p:spPr>
          <a:xfrm>
            <a:off x="761053" y="4930198"/>
            <a:ext cx="9938370" cy="147375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solidFill>
                <a:schemeClr val="tx1">
                  <a:alpha val="80000"/>
                </a:schemeClr>
              </a:solidFill>
              <a:highlight>
                <a:srgbClr val="FFFF00"/>
              </a:highlight>
            </a:endParaRPr>
          </a:p>
        </p:txBody>
      </p:sp>
      <p:grpSp>
        <p:nvGrpSpPr>
          <p:cNvPr id="7" name="Group 6">
            <a:extLst>
              <a:ext uri="{FF2B5EF4-FFF2-40B4-BE49-F238E27FC236}">
                <a16:creationId xmlns:a16="http://schemas.microsoft.com/office/drawing/2014/main" id="{2051A0DD-3FCE-4C9A-90BA-33313A3835EB}"/>
              </a:ext>
            </a:extLst>
          </p:cNvPr>
          <p:cNvGrpSpPr/>
          <p:nvPr/>
        </p:nvGrpSpPr>
        <p:grpSpPr>
          <a:xfrm>
            <a:off x="761053" y="1485021"/>
            <a:ext cx="2139244" cy="3283644"/>
            <a:chOff x="8447821" y="1085359"/>
            <a:chExt cx="2139244" cy="3283644"/>
          </a:xfrm>
        </p:grpSpPr>
        <p:pic>
          <p:nvPicPr>
            <p:cNvPr id="8" name="Graphic 7" descr="Chat with solid fill">
              <a:extLst>
                <a:ext uri="{FF2B5EF4-FFF2-40B4-BE49-F238E27FC236}">
                  <a16:creationId xmlns:a16="http://schemas.microsoft.com/office/drawing/2014/main" id="{8938CBDB-80D4-43AE-A2B6-A2D7AB5232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7821" y="1085359"/>
              <a:ext cx="2026596" cy="2026596"/>
            </a:xfrm>
            <a:prstGeom prst="rect">
              <a:avLst/>
            </a:prstGeom>
          </p:spPr>
        </p:pic>
        <p:pic>
          <p:nvPicPr>
            <p:cNvPr id="9" name="Graphic 8" descr="Meeting with solid fill">
              <a:extLst>
                <a:ext uri="{FF2B5EF4-FFF2-40B4-BE49-F238E27FC236}">
                  <a16:creationId xmlns:a16="http://schemas.microsoft.com/office/drawing/2014/main" id="{8DAAAB23-4FDF-4019-AAF6-30BD7E41B6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7821" y="2229759"/>
              <a:ext cx="2139244" cy="2139244"/>
            </a:xfrm>
            <a:prstGeom prst="rect">
              <a:avLst/>
            </a:prstGeom>
          </p:spPr>
        </p:pic>
      </p:grpSp>
      <p:sp>
        <p:nvSpPr>
          <p:cNvPr id="10" name="Content Placeholder 4">
            <a:extLst>
              <a:ext uri="{FF2B5EF4-FFF2-40B4-BE49-F238E27FC236}">
                <a16:creationId xmlns:a16="http://schemas.microsoft.com/office/drawing/2014/main" id="{86339554-88A2-4AD1-BDAC-E22FC334DECD}"/>
              </a:ext>
            </a:extLst>
          </p:cNvPr>
          <p:cNvSpPr txBox="1">
            <a:spLocks/>
          </p:cNvSpPr>
          <p:nvPr/>
        </p:nvSpPr>
        <p:spPr>
          <a:xfrm>
            <a:off x="2900297" y="2413429"/>
            <a:ext cx="6720781" cy="21392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What are some of the obstacles you could be facing achieving your personal financial goals?</a:t>
            </a:r>
          </a:p>
          <a:p>
            <a:r>
              <a:rPr lang="en-US" sz="2400" dirty="0"/>
              <a:t>Can you think of measures you could put in place to still reach your goal?</a:t>
            </a:r>
            <a:br>
              <a:rPr lang="en-US" sz="2400" dirty="0"/>
            </a:br>
            <a:endParaRPr lang="en-US" sz="2400" dirty="0">
              <a:solidFill>
                <a:schemeClr val="tx1">
                  <a:alpha val="80000"/>
                </a:schemeClr>
              </a:solidFill>
            </a:endParaRPr>
          </a:p>
        </p:txBody>
      </p:sp>
      <p:sp>
        <p:nvSpPr>
          <p:cNvPr id="11" name="TextBox 10">
            <a:extLst>
              <a:ext uri="{FF2B5EF4-FFF2-40B4-BE49-F238E27FC236}">
                <a16:creationId xmlns:a16="http://schemas.microsoft.com/office/drawing/2014/main" id="{1A3EAAA9-1A10-4313-B9E1-57F96949C300}"/>
              </a:ext>
            </a:extLst>
          </p:cNvPr>
          <p:cNvSpPr txBox="1"/>
          <p:nvPr/>
        </p:nvSpPr>
        <p:spPr>
          <a:xfrm>
            <a:off x="2900297" y="1704004"/>
            <a:ext cx="6720781" cy="584775"/>
          </a:xfrm>
          <a:prstGeom prst="rect">
            <a:avLst/>
          </a:prstGeom>
          <a:noFill/>
        </p:spPr>
        <p:txBody>
          <a:bodyPr wrap="square" rtlCol="0">
            <a:spAutoFit/>
          </a:bodyPr>
          <a:lstStyle/>
          <a:p>
            <a:r>
              <a:rPr lang="en-US" sz="3200" b="1" dirty="0">
                <a:solidFill>
                  <a:srgbClr val="69BE28"/>
                </a:solidFill>
              </a:rPr>
              <a:t>Let’s</a:t>
            </a:r>
            <a:r>
              <a:rPr lang="en-US" sz="3200" b="1" dirty="0"/>
              <a:t> </a:t>
            </a:r>
            <a:r>
              <a:rPr lang="en-US" sz="3200" b="1" dirty="0">
                <a:solidFill>
                  <a:srgbClr val="69BE28"/>
                </a:solidFill>
              </a:rPr>
              <a:t>Discuss…</a:t>
            </a:r>
            <a:endParaRPr lang="en-AU" sz="3200" b="1" dirty="0">
              <a:solidFill>
                <a:srgbClr val="69BE28"/>
              </a:solidFill>
            </a:endParaRPr>
          </a:p>
        </p:txBody>
      </p:sp>
      <p:grpSp>
        <p:nvGrpSpPr>
          <p:cNvPr id="12" name="Group 11">
            <a:extLst>
              <a:ext uri="{FF2B5EF4-FFF2-40B4-BE49-F238E27FC236}">
                <a16:creationId xmlns:a16="http://schemas.microsoft.com/office/drawing/2014/main" id="{B15AD58B-842D-4D4B-859E-DA9013DAD52F}"/>
              </a:ext>
            </a:extLst>
          </p:cNvPr>
          <p:cNvGrpSpPr/>
          <p:nvPr/>
        </p:nvGrpSpPr>
        <p:grpSpPr>
          <a:xfrm>
            <a:off x="1364236" y="4906314"/>
            <a:ext cx="1423413" cy="933330"/>
            <a:chOff x="10048706" y="340716"/>
            <a:chExt cx="1423413" cy="933330"/>
          </a:xfrm>
        </p:grpSpPr>
        <p:pic>
          <p:nvPicPr>
            <p:cNvPr id="13" name="Graphic 12" descr="Badge Question Mark with solid fill">
              <a:extLst>
                <a:ext uri="{FF2B5EF4-FFF2-40B4-BE49-F238E27FC236}">
                  <a16:creationId xmlns:a16="http://schemas.microsoft.com/office/drawing/2014/main" id="{1AD87267-0246-469B-811E-98974628FD6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048706" y="340716"/>
              <a:ext cx="914400" cy="914400"/>
            </a:xfrm>
            <a:prstGeom prst="rect">
              <a:avLst/>
            </a:prstGeom>
          </p:spPr>
        </p:pic>
        <p:sp>
          <p:nvSpPr>
            <p:cNvPr id="14" name="TextBox 13">
              <a:extLst>
                <a:ext uri="{FF2B5EF4-FFF2-40B4-BE49-F238E27FC236}">
                  <a16:creationId xmlns:a16="http://schemas.microsoft.com/office/drawing/2014/main" id="{0674B079-0C82-44A7-921B-43AEC6DE0129}"/>
                </a:ext>
              </a:extLst>
            </p:cNvPr>
            <p:cNvSpPr txBox="1"/>
            <p:nvPr/>
          </p:nvSpPr>
          <p:spPr>
            <a:xfrm>
              <a:off x="10654996" y="904714"/>
              <a:ext cx="817123" cy="369332"/>
            </a:xfrm>
            <a:prstGeom prst="rect">
              <a:avLst/>
            </a:prstGeom>
            <a:noFill/>
          </p:spPr>
          <p:txBody>
            <a:bodyPr wrap="square" rtlCol="0">
              <a:spAutoFit/>
            </a:bodyPr>
            <a:lstStyle/>
            <a:p>
              <a:pPr algn="ctr"/>
              <a:r>
                <a:rPr lang="en-US" dirty="0"/>
                <a:t>Q3</a:t>
              </a:r>
              <a:endParaRPr lang="en-AU" dirty="0"/>
            </a:p>
          </p:txBody>
        </p:sp>
      </p:grpSp>
    </p:spTree>
    <p:extLst>
      <p:ext uri="{BB962C8B-B14F-4D97-AF65-F5344CB8AC3E}">
        <p14:creationId xmlns:p14="http://schemas.microsoft.com/office/powerpoint/2010/main" val="2128972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33A7-06EC-4B91-8197-EE54DBAF800B}"/>
              </a:ext>
            </a:extLst>
          </p:cNvPr>
          <p:cNvSpPr>
            <a:spLocks noGrp="1"/>
          </p:cNvSpPr>
          <p:nvPr>
            <p:ph type="title"/>
          </p:nvPr>
        </p:nvSpPr>
        <p:spPr>
          <a:xfrm>
            <a:off x="839788" y="365125"/>
            <a:ext cx="10515600" cy="1325563"/>
          </a:xfrm>
        </p:spPr>
        <p:txBody>
          <a:bodyPr anchor="ctr">
            <a:normAutofit/>
          </a:bodyPr>
          <a:lstStyle/>
          <a:p>
            <a:r>
              <a:rPr lang="en-AU" dirty="0"/>
              <a:t>Unit 2 – </a:t>
            </a:r>
            <a:r>
              <a:rPr lang="en-US" dirty="0"/>
              <a:t>Prepare to develop a personal budget</a:t>
            </a:r>
            <a:endParaRPr lang="en-AU" dirty="0"/>
          </a:p>
        </p:txBody>
      </p:sp>
      <p:sp>
        <p:nvSpPr>
          <p:cNvPr id="8" name="Text Placeholder 2">
            <a:extLst>
              <a:ext uri="{FF2B5EF4-FFF2-40B4-BE49-F238E27FC236}">
                <a16:creationId xmlns:a16="http://schemas.microsoft.com/office/drawing/2014/main" id="{88C708D1-AFAB-464B-9506-6A67E298903A}"/>
              </a:ext>
            </a:extLst>
          </p:cNvPr>
          <p:cNvSpPr>
            <a:spLocks noGrp="1"/>
          </p:cNvSpPr>
          <p:nvPr>
            <p:ph idx="1"/>
          </p:nvPr>
        </p:nvSpPr>
        <p:spPr>
          <a:xfrm>
            <a:off x="838200" y="1825625"/>
            <a:ext cx="10515600" cy="4351338"/>
          </a:xfrm>
        </p:spPr>
        <p:txBody>
          <a:bodyPr>
            <a:normAutofit/>
          </a:bodyPr>
          <a:lstStyle/>
          <a:p>
            <a:pPr marL="0" indent="0">
              <a:buNone/>
            </a:pPr>
            <a:r>
              <a:rPr lang="en-US" dirty="0"/>
              <a:t>How can you develop a personal budget?</a:t>
            </a:r>
          </a:p>
          <a:p>
            <a:endParaRPr lang="en-US" dirty="0"/>
          </a:p>
        </p:txBody>
      </p:sp>
      <p:sp>
        <p:nvSpPr>
          <p:cNvPr id="3" name="TextBox 2">
            <a:extLst>
              <a:ext uri="{FF2B5EF4-FFF2-40B4-BE49-F238E27FC236}">
                <a16:creationId xmlns:a16="http://schemas.microsoft.com/office/drawing/2014/main" id="{CD978229-F317-484F-BA3F-A7394F0E8C7A}"/>
              </a:ext>
            </a:extLst>
          </p:cNvPr>
          <p:cNvSpPr txBox="1"/>
          <p:nvPr/>
        </p:nvSpPr>
        <p:spPr>
          <a:xfrm>
            <a:off x="838200" y="2648932"/>
            <a:ext cx="7617643" cy="2585323"/>
          </a:xfrm>
          <a:prstGeom prst="rect">
            <a:avLst/>
          </a:prstGeom>
          <a:noFill/>
        </p:spPr>
        <p:txBody>
          <a:bodyPr wrap="square" rtlCol="0">
            <a:spAutoFit/>
          </a:bodyPr>
          <a:lstStyle/>
          <a:p>
            <a:pPr marL="285750" indent="-285750">
              <a:buFont typeface="Arial" panose="020B0604020202020204" pitchFamily="34" charset="0"/>
              <a:buChar char="•"/>
            </a:pPr>
            <a:r>
              <a:rPr lang="en-US" dirty="0"/>
              <a:t>Use the Financial template and enter your personal expenses, your income and expected income for the business.</a:t>
            </a:r>
          </a:p>
          <a:p>
            <a:pPr marL="285750" indent="-285750">
              <a:buFont typeface="Arial" panose="020B0604020202020204" pitchFamily="34" charset="0"/>
              <a:buChar char="•"/>
            </a:pPr>
            <a:r>
              <a:rPr lang="en-US" dirty="0"/>
              <a:t>Make it realistic and do your research! Look at past utility bills, ask other similar businesses what they pay for certain things.</a:t>
            </a:r>
          </a:p>
          <a:p>
            <a:pPr marL="285750" indent="-285750">
              <a:buFont typeface="Arial" panose="020B0604020202020204" pitchFamily="34" charset="0"/>
              <a:buChar char="•"/>
            </a:pPr>
            <a:r>
              <a:rPr lang="en-US" dirty="0"/>
              <a:t>Certain costs are dependent on environmental factors.</a:t>
            </a:r>
          </a:p>
          <a:p>
            <a:pPr marL="285750" indent="-285750">
              <a:buFont typeface="Arial" panose="020B0604020202020204" pitchFamily="34" charset="0"/>
              <a:buChar char="•"/>
            </a:pPr>
            <a:r>
              <a:rPr lang="en-US" dirty="0"/>
              <a:t>Other costs are dependent on seasonal factors.</a:t>
            </a:r>
          </a:p>
          <a:p>
            <a:endParaRPr lang="en-US" dirty="0"/>
          </a:p>
          <a:p>
            <a:r>
              <a:rPr lang="en-US" b="1" dirty="0"/>
              <a:t>Hint:</a:t>
            </a:r>
            <a:r>
              <a:rPr lang="en-US" dirty="0"/>
              <a:t> </a:t>
            </a:r>
            <a:r>
              <a:rPr lang="en-US" i="1" dirty="0"/>
              <a:t>It is better to overestimate your costs and underestimate your income.</a:t>
            </a:r>
          </a:p>
          <a:p>
            <a:endParaRPr lang="en-AU" dirty="0"/>
          </a:p>
        </p:txBody>
      </p:sp>
      <p:pic>
        <p:nvPicPr>
          <p:cNvPr id="5" name="Graphic 4" descr="Piggy Bank with solid fill">
            <a:extLst>
              <a:ext uri="{FF2B5EF4-FFF2-40B4-BE49-F238E27FC236}">
                <a16:creationId xmlns:a16="http://schemas.microsoft.com/office/drawing/2014/main" id="{E9E2190A-E3C8-4B45-8CEE-FDD329C95F3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72193" y="1740817"/>
            <a:ext cx="1365315" cy="1365315"/>
          </a:xfrm>
          <a:prstGeom prst="rect">
            <a:avLst/>
          </a:prstGeom>
        </p:spPr>
      </p:pic>
    </p:spTree>
    <p:extLst>
      <p:ext uri="{BB962C8B-B14F-4D97-AF65-F5344CB8AC3E}">
        <p14:creationId xmlns:p14="http://schemas.microsoft.com/office/powerpoint/2010/main" val="3675634896"/>
      </p:ext>
    </p:extLst>
  </p:cSld>
  <p:clrMapOvr>
    <a:masterClrMapping/>
  </p:clrMapOvr>
</p:sld>
</file>

<file path=ppt/theme/theme1.xml><?xml version="1.0" encoding="utf-8"?>
<a:theme xmlns:a="http://schemas.openxmlformats.org/drawingml/2006/main" name="ABS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BS theme" id="{FAD302F6-C640-45EE-BCFE-D2C241E02B98}" vid="{02CD93A0-621A-4615-A4C3-934E0B074DE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AEAE8DCC0BAC49B28AAEBE45F63BDF" ma:contentTypeVersion="17" ma:contentTypeDescription="Create a new document." ma:contentTypeScope="" ma:versionID="5631f60922769db4a61073f283c6908d">
  <xsd:schema xmlns:xsd="http://www.w3.org/2001/XMLSchema" xmlns:xs="http://www.w3.org/2001/XMLSchema" xmlns:p="http://schemas.microsoft.com/office/2006/metadata/properties" xmlns:ns2="9d460941-1151-4b99-b018-6c7bb340cf1f" xmlns:ns3="2c319b33-8484-42fa-ad1e-dd1062ede530" targetNamespace="http://schemas.microsoft.com/office/2006/metadata/properties" ma:root="true" ma:fieldsID="80441a9ffa5b1c8b2e81a29f51993e8d" ns2:_="" ns3:_="">
    <xsd:import namespace="9d460941-1151-4b99-b018-6c7bb340cf1f"/>
    <xsd:import namespace="2c319b33-8484-42fa-ad1e-dd1062ede53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_Flow_SignoffStatu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460941-1151-4b99-b018-6c7bb340cf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_Flow_SignoffStatus" ma:index="20" nillable="true" ma:displayName="Sign-off status" ma:internalName="Sign_x002d_off_x0020_status">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c31db49b-3df2-414c-b6f7-6d4140d160a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c319b33-8484-42fa-ad1e-dd1062ede53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7cb4dfb1-5e51-41f2-8eb2-7139b7573979}" ma:internalName="TaxCatchAll" ma:showField="CatchAllData" ma:web="2c319b33-8484-42fa-ad1e-dd1062ede53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Flow_SignoffStatus xmlns="9d460941-1151-4b99-b018-6c7bb340cf1f" xsi:nil="true"/>
    <TaxCatchAll xmlns="2c319b33-8484-42fa-ad1e-dd1062ede530" xsi:nil="true"/>
    <lcf76f155ced4ddcb4097134ff3c332f xmlns="9d460941-1151-4b99-b018-6c7bb340cf1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4EFBF21-A5E9-4D5B-9DCB-309E5317C3D9}">
  <ds:schemaRefs>
    <ds:schemaRef ds:uri="http://schemas.microsoft.com/sharepoint/v3/contenttype/forms"/>
  </ds:schemaRefs>
</ds:datastoreItem>
</file>

<file path=customXml/itemProps2.xml><?xml version="1.0" encoding="utf-8"?>
<ds:datastoreItem xmlns:ds="http://schemas.openxmlformats.org/officeDocument/2006/customXml" ds:itemID="{5B1B2E03-4A12-435C-AE76-57790F8D6F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460941-1151-4b99-b018-6c7bb340cf1f"/>
    <ds:schemaRef ds:uri="2c319b33-8484-42fa-ad1e-dd1062ede5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E4AE3A1-141B-4699-91AF-C0B34444D8E7}">
  <ds:schemaRefs>
    <ds:schemaRef ds:uri="http://schemas.microsoft.com/office/2006/documentManagement/types"/>
    <ds:schemaRef ds:uri="9d460941-1151-4b99-b018-6c7bb340cf1f"/>
    <ds:schemaRef ds:uri="http://purl.org/dc/terms/"/>
    <ds:schemaRef ds:uri="http://purl.org/dc/elements/1.1/"/>
    <ds:schemaRef ds:uri="2c319b33-8484-42fa-ad1e-dd1062ede530"/>
    <ds:schemaRef ds:uri="http://schemas.microsoft.com/office/infopath/2007/PartnerControls"/>
    <ds:schemaRef ds:uri="http://purl.org/dc/dcmitype/"/>
    <ds:schemaRef ds:uri="http://schemas.openxmlformats.org/package/2006/metadata/core-propertie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ABS theme</Template>
  <TotalTime>732</TotalTime>
  <Words>1266</Words>
  <Application>Microsoft Office PowerPoint</Application>
  <PresentationFormat>Widescreen</PresentationFormat>
  <Paragraphs>124</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Wingdings</vt:lpstr>
      <vt:lpstr>ABS theme</vt:lpstr>
      <vt:lpstr>Topic Six – FNSFLT201 </vt:lpstr>
      <vt:lpstr>In this topic we will cover:</vt:lpstr>
      <vt:lpstr>Unit 1 – Identify and discuss budgeting as a financial tool</vt:lpstr>
      <vt:lpstr>Unit 1 – Identify and discuss budgeting as a financial tool</vt:lpstr>
      <vt:lpstr>Financial Plan Activity  – Explain the purpose, key principles and benefits of budgeting.  </vt:lpstr>
      <vt:lpstr>Unit 1 – Identify and discuss budgeting as a financial tool</vt:lpstr>
      <vt:lpstr>Explain the importance of setting financial controls </vt:lpstr>
      <vt:lpstr>Make a list of obstacles to achieving financial goals</vt:lpstr>
      <vt:lpstr>Unit 2 – Prepare to develop a personal budget</vt:lpstr>
      <vt:lpstr>How may your financial goals change at different stages of life?</vt:lpstr>
      <vt:lpstr>Unit 3 – Develop a personal budget</vt:lpstr>
      <vt:lpstr>Unit 4 – Implement and monitor the personal budget</vt:lpstr>
      <vt:lpstr>Describe the behaviours and skills needed to adhere to a budget?</vt:lpstr>
      <vt:lpstr>What are Behaviours and Skills required for Budgetting?</vt:lpstr>
      <vt:lpstr>Unit 4 – Implement and monitor the personal budget</vt:lpstr>
      <vt:lpstr>Describe the role of credit and savings in managing a budget and establishing personal wealth.</vt:lpstr>
      <vt:lpstr>Describe the role of financial institutions and their savings products to assist with managing a budget.</vt:lpstr>
      <vt:lpstr>To Do List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wilde</dc:creator>
  <cp:lastModifiedBy>Sandra Hilleard</cp:lastModifiedBy>
  <cp:revision>83</cp:revision>
  <dcterms:created xsi:type="dcterms:W3CDTF">2016-03-22T02:14:43Z</dcterms:created>
  <dcterms:modified xsi:type="dcterms:W3CDTF">2023-12-14T07:46:48Z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0x01010079AEAE8DCC0BAC49B28AAEBE45F63BDF</vt:lpwstr>
  </property>
  <property fmtid="{D5CDD505-2E9C-101B-9397-08002B2CF9AE}" pid="3" name="MediaServiceImageTags">
    <vt:lpwstr/>
  </property>
</Properties>
</file>