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6"/>
  </p:notesMasterIdLst>
  <p:handoutMasterIdLst>
    <p:handoutMasterId r:id="rId27"/>
  </p:handoutMasterIdLst>
  <p:sldIdLst>
    <p:sldId id="556" r:id="rId5"/>
    <p:sldId id="363" r:id="rId6"/>
    <p:sldId id="456" r:id="rId7"/>
    <p:sldId id="557" r:id="rId8"/>
    <p:sldId id="558" r:id="rId9"/>
    <p:sldId id="552" r:id="rId10"/>
    <p:sldId id="551" r:id="rId11"/>
    <p:sldId id="559" r:id="rId12"/>
    <p:sldId id="543" r:id="rId13"/>
    <p:sldId id="560" r:id="rId14"/>
    <p:sldId id="561" r:id="rId15"/>
    <p:sldId id="544" r:id="rId16"/>
    <p:sldId id="555" r:id="rId17"/>
    <p:sldId id="548" r:id="rId18"/>
    <p:sldId id="553" r:id="rId19"/>
    <p:sldId id="460" r:id="rId20"/>
    <p:sldId id="549" r:id="rId21"/>
    <p:sldId id="539" r:id="rId22"/>
    <p:sldId id="554" r:id="rId23"/>
    <p:sldId id="550" r:id="rId24"/>
    <p:sldId id="56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A390B9-EEC4-4D4D-A64D-8452EFC9E720}" v="1" dt="2022-12-13T05:39:42.5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 y="34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dra Hilleard" userId="e6164155-d29c-4f9f-ba63-310940a2c1f7" providerId="ADAL" clId="{77A55A30-13BB-43E5-B213-44B73ED95E62}"/>
    <pc:docChg chg="undo custSel addSld delSld modSld sldOrd">
      <pc:chgData name="Sandra Hilleard" userId="e6164155-d29c-4f9f-ba63-310940a2c1f7" providerId="ADAL" clId="{77A55A30-13BB-43E5-B213-44B73ED95E62}" dt="2021-11-09T07:51:14.567" v="5691" actId="27636"/>
      <pc:docMkLst>
        <pc:docMk/>
      </pc:docMkLst>
      <pc:sldChg chg="modSp mod">
        <pc:chgData name="Sandra Hilleard" userId="e6164155-d29c-4f9f-ba63-310940a2c1f7" providerId="ADAL" clId="{77A55A30-13BB-43E5-B213-44B73ED95E62}" dt="2021-11-01T06:18:45.251" v="217" actId="20577"/>
        <pc:sldMkLst>
          <pc:docMk/>
          <pc:sldMk cId="3705185297" sldId="363"/>
        </pc:sldMkLst>
        <pc:spChg chg="mod">
          <ac:chgData name="Sandra Hilleard" userId="e6164155-d29c-4f9f-ba63-310940a2c1f7" providerId="ADAL" clId="{77A55A30-13BB-43E5-B213-44B73ED95E62}" dt="2021-11-01T06:18:45.251" v="217" actId="20577"/>
          <ac:spMkLst>
            <pc:docMk/>
            <pc:sldMk cId="3705185297" sldId="363"/>
            <ac:spMk id="3" creationId="{5CB81A49-CDA4-4CE2-AC57-D691E27340A9}"/>
          </ac:spMkLst>
        </pc:spChg>
      </pc:sldChg>
      <pc:sldChg chg="modSp mod">
        <pc:chgData name="Sandra Hilleard" userId="e6164155-d29c-4f9f-ba63-310940a2c1f7" providerId="ADAL" clId="{77A55A30-13BB-43E5-B213-44B73ED95E62}" dt="2021-11-01T06:17:37.799" v="46" actId="20577"/>
        <pc:sldMkLst>
          <pc:docMk/>
          <pc:sldMk cId="2358828963" sldId="364"/>
        </pc:sldMkLst>
        <pc:spChg chg="mod">
          <ac:chgData name="Sandra Hilleard" userId="e6164155-d29c-4f9f-ba63-310940a2c1f7" providerId="ADAL" clId="{77A55A30-13BB-43E5-B213-44B73ED95E62}" dt="2021-11-01T06:17:37.799" v="46" actId="20577"/>
          <ac:spMkLst>
            <pc:docMk/>
            <pc:sldMk cId="2358828963" sldId="364"/>
            <ac:spMk id="3" creationId="{66E63781-4349-405B-9F4C-7F13768C2CF6}"/>
          </ac:spMkLst>
        </pc:spChg>
      </pc:sldChg>
      <pc:sldChg chg="addSp modSp add del mod">
        <pc:chgData name="Sandra Hilleard" userId="e6164155-d29c-4f9f-ba63-310940a2c1f7" providerId="ADAL" clId="{77A55A30-13BB-43E5-B213-44B73ED95E62}" dt="2021-11-09T06:01:53.027" v="3330" actId="20577"/>
        <pc:sldMkLst>
          <pc:docMk/>
          <pc:sldMk cId="370892384" sldId="456"/>
        </pc:sldMkLst>
        <pc:spChg chg="mod">
          <ac:chgData name="Sandra Hilleard" userId="e6164155-d29c-4f9f-ba63-310940a2c1f7" providerId="ADAL" clId="{77A55A30-13BB-43E5-B213-44B73ED95E62}" dt="2021-11-01T06:19:32.065" v="222" actId="27636"/>
          <ac:spMkLst>
            <pc:docMk/>
            <pc:sldMk cId="370892384" sldId="456"/>
            <ac:spMk id="2" creationId="{0B1833A7-06EC-4B91-8197-EE54DBAF800B}"/>
          </ac:spMkLst>
        </pc:spChg>
        <pc:spChg chg="mod">
          <ac:chgData name="Sandra Hilleard" userId="e6164155-d29c-4f9f-ba63-310940a2c1f7" providerId="ADAL" clId="{77A55A30-13BB-43E5-B213-44B73ED95E62}" dt="2021-11-09T06:01:53.027" v="3330" actId="20577"/>
          <ac:spMkLst>
            <pc:docMk/>
            <pc:sldMk cId="370892384" sldId="456"/>
            <ac:spMk id="3" creationId="{AD82A79D-8EC8-4A34-B512-B3BC53077E2C}"/>
          </ac:spMkLst>
        </pc:spChg>
        <pc:spChg chg="mod">
          <ac:chgData name="Sandra Hilleard" userId="e6164155-d29c-4f9f-ba63-310940a2c1f7" providerId="ADAL" clId="{77A55A30-13BB-43E5-B213-44B73ED95E62}" dt="2021-11-09T05:35:00.875" v="2776" actId="20577"/>
          <ac:spMkLst>
            <pc:docMk/>
            <pc:sldMk cId="370892384" sldId="456"/>
            <ac:spMk id="8" creationId="{88C708D1-AFAB-464B-9506-6A67E298903A}"/>
          </ac:spMkLst>
        </pc:spChg>
        <pc:picChg chg="add mod">
          <ac:chgData name="Sandra Hilleard" userId="e6164155-d29c-4f9f-ba63-310940a2c1f7" providerId="ADAL" clId="{77A55A30-13BB-43E5-B213-44B73ED95E62}" dt="2021-11-03T06:03:32.742" v="1341" actId="1076"/>
          <ac:picMkLst>
            <pc:docMk/>
            <pc:sldMk cId="370892384" sldId="456"/>
            <ac:picMk id="5" creationId="{D1A2BED0-52E3-4B74-A2F0-A3963BF683DB}"/>
          </ac:picMkLst>
        </pc:picChg>
      </pc:sldChg>
      <pc:sldChg chg="addSp modSp mod">
        <pc:chgData name="Sandra Hilleard" userId="e6164155-d29c-4f9f-ba63-310940a2c1f7" providerId="ADAL" clId="{77A55A30-13BB-43E5-B213-44B73ED95E62}" dt="2021-11-03T06:57:39.234" v="2608" actId="2711"/>
        <pc:sldMkLst>
          <pc:docMk/>
          <pc:sldMk cId="3675634896" sldId="460"/>
        </pc:sldMkLst>
        <pc:spChg chg="mod">
          <ac:chgData name="Sandra Hilleard" userId="e6164155-d29c-4f9f-ba63-310940a2c1f7" providerId="ADAL" clId="{77A55A30-13BB-43E5-B213-44B73ED95E62}" dt="2021-11-01T06:20:26.218" v="243"/>
          <ac:spMkLst>
            <pc:docMk/>
            <pc:sldMk cId="3675634896" sldId="460"/>
            <ac:spMk id="2" creationId="{0B1833A7-06EC-4B91-8197-EE54DBAF800B}"/>
          </ac:spMkLst>
        </pc:spChg>
        <pc:spChg chg="add mod">
          <ac:chgData name="Sandra Hilleard" userId="e6164155-d29c-4f9f-ba63-310940a2c1f7" providerId="ADAL" clId="{77A55A30-13BB-43E5-B213-44B73ED95E62}" dt="2021-11-03T06:25:28.089" v="1473" actId="20577"/>
          <ac:spMkLst>
            <pc:docMk/>
            <pc:sldMk cId="3675634896" sldId="460"/>
            <ac:spMk id="3" creationId="{BBCB6C1C-A93C-4FB4-AD9C-DD7E5968753E}"/>
          </ac:spMkLst>
        </pc:spChg>
        <pc:spChg chg="add mod">
          <ac:chgData name="Sandra Hilleard" userId="e6164155-d29c-4f9f-ba63-310940a2c1f7" providerId="ADAL" clId="{77A55A30-13BB-43E5-B213-44B73ED95E62}" dt="2021-11-03T06:27:47.545" v="1546" actId="20577"/>
          <ac:spMkLst>
            <pc:docMk/>
            <pc:sldMk cId="3675634896" sldId="460"/>
            <ac:spMk id="4" creationId="{D13288F3-45BD-4722-931A-EF4CC5BE9EA6}"/>
          </ac:spMkLst>
        </pc:spChg>
        <pc:spChg chg="mod">
          <ac:chgData name="Sandra Hilleard" userId="e6164155-d29c-4f9f-ba63-310940a2c1f7" providerId="ADAL" clId="{77A55A30-13BB-43E5-B213-44B73ED95E62}" dt="2021-11-03T06:57:39.234" v="2608" actId="2711"/>
          <ac:spMkLst>
            <pc:docMk/>
            <pc:sldMk cId="3675634896" sldId="460"/>
            <ac:spMk id="8" creationId="{88C708D1-AFAB-464B-9506-6A67E298903A}"/>
          </ac:spMkLst>
        </pc:spChg>
      </pc:sldChg>
      <pc:sldChg chg="modSp mod">
        <pc:chgData name="Sandra Hilleard" userId="e6164155-d29c-4f9f-ba63-310940a2c1f7" providerId="ADAL" clId="{77A55A30-13BB-43E5-B213-44B73ED95E62}" dt="2021-11-03T06:35:17.569" v="2066" actId="20577"/>
        <pc:sldMkLst>
          <pc:docMk/>
          <pc:sldMk cId="4151095890" sldId="539"/>
        </pc:sldMkLst>
        <pc:spChg chg="mod">
          <ac:chgData name="Sandra Hilleard" userId="e6164155-d29c-4f9f-ba63-310940a2c1f7" providerId="ADAL" clId="{77A55A30-13BB-43E5-B213-44B73ED95E62}" dt="2021-11-01T06:21:21.008" v="285" actId="27636"/>
          <ac:spMkLst>
            <pc:docMk/>
            <pc:sldMk cId="4151095890" sldId="539"/>
            <ac:spMk id="2" creationId="{0B1833A7-06EC-4B91-8197-EE54DBAF800B}"/>
          </ac:spMkLst>
        </pc:spChg>
        <pc:spChg chg="mod">
          <ac:chgData name="Sandra Hilleard" userId="e6164155-d29c-4f9f-ba63-310940a2c1f7" providerId="ADAL" clId="{77A55A30-13BB-43E5-B213-44B73ED95E62}" dt="2021-11-03T06:35:17.569" v="2066" actId="20577"/>
          <ac:spMkLst>
            <pc:docMk/>
            <pc:sldMk cId="4151095890" sldId="539"/>
            <ac:spMk id="8" creationId="{88C708D1-AFAB-464B-9506-6A67E298903A}"/>
          </ac:spMkLst>
        </pc:spChg>
      </pc:sldChg>
      <pc:sldChg chg="modSp mod">
        <pc:chgData name="Sandra Hilleard" userId="e6164155-d29c-4f9f-ba63-310940a2c1f7" providerId="ADAL" clId="{77A55A30-13BB-43E5-B213-44B73ED95E62}" dt="2021-11-01T06:19:00.707" v="218"/>
        <pc:sldMkLst>
          <pc:docMk/>
          <pc:sldMk cId="3295780470" sldId="541"/>
        </pc:sldMkLst>
        <pc:spChg chg="mod">
          <ac:chgData name="Sandra Hilleard" userId="e6164155-d29c-4f9f-ba63-310940a2c1f7" providerId="ADAL" clId="{77A55A30-13BB-43E5-B213-44B73ED95E62}" dt="2021-11-01T06:19:00.707" v="218"/>
          <ac:spMkLst>
            <pc:docMk/>
            <pc:sldMk cId="3295780470" sldId="541"/>
            <ac:spMk id="16" creationId="{06DB3887-A32A-4AEA-BC00-F8370465DAD4}"/>
          </ac:spMkLst>
        </pc:spChg>
      </pc:sldChg>
      <pc:sldChg chg="modSp mod">
        <pc:chgData name="Sandra Hilleard" userId="e6164155-d29c-4f9f-ba63-310940a2c1f7" providerId="ADAL" clId="{77A55A30-13BB-43E5-B213-44B73ED95E62}" dt="2021-11-01T06:25:29.194" v="492" actId="20577"/>
        <pc:sldMkLst>
          <pc:docMk/>
          <pc:sldMk cId="1745848556" sldId="543"/>
        </pc:sldMkLst>
        <pc:spChg chg="mod">
          <ac:chgData name="Sandra Hilleard" userId="e6164155-d29c-4f9f-ba63-310940a2c1f7" providerId="ADAL" clId="{77A55A30-13BB-43E5-B213-44B73ED95E62}" dt="2021-11-01T06:22:31.939" v="339"/>
          <ac:spMkLst>
            <pc:docMk/>
            <pc:sldMk cId="1745848556" sldId="543"/>
            <ac:spMk id="4" creationId="{620BFA02-EA45-4955-BB5C-B467145AB281}"/>
          </ac:spMkLst>
        </pc:spChg>
        <pc:spChg chg="mod">
          <ac:chgData name="Sandra Hilleard" userId="e6164155-d29c-4f9f-ba63-310940a2c1f7" providerId="ADAL" clId="{77A55A30-13BB-43E5-B213-44B73ED95E62}" dt="2021-11-01T06:25:10.405" v="490" actId="20577"/>
          <ac:spMkLst>
            <pc:docMk/>
            <pc:sldMk cId="1745848556" sldId="543"/>
            <ac:spMk id="6" creationId="{865B3F33-797F-448F-936F-A9A1E5F147E2}"/>
          </ac:spMkLst>
        </pc:spChg>
        <pc:spChg chg="mod">
          <ac:chgData name="Sandra Hilleard" userId="e6164155-d29c-4f9f-ba63-310940a2c1f7" providerId="ADAL" clId="{77A55A30-13BB-43E5-B213-44B73ED95E62}" dt="2021-11-01T06:24:55.808" v="489" actId="113"/>
          <ac:spMkLst>
            <pc:docMk/>
            <pc:sldMk cId="1745848556" sldId="543"/>
            <ac:spMk id="10" creationId="{86339554-88A2-4AD1-BDAC-E22FC334DECD}"/>
          </ac:spMkLst>
        </pc:spChg>
        <pc:spChg chg="mod">
          <ac:chgData name="Sandra Hilleard" userId="e6164155-d29c-4f9f-ba63-310940a2c1f7" providerId="ADAL" clId="{77A55A30-13BB-43E5-B213-44B73ED95E62}" dt="2021-11-01T06:25:29.194" v="492" actId="20577"/>
          <ac:spMkLst>
            <pc:docMk/>
            <pc:sldMk cId="1745848556" sldId="543"/>
            <ac:spMk id="12" creationId="{9C7DA77F-8A0C-446F-9FEA-AFA438DC1DC1}"/>
          </ac:spMkLst>
        </pc:spChg>
      </pc:sldChg>
      <pc:sldChg chg="modSp mod">
        <pc:chgData name="Sandra Hilleard" userId="e6164155-d29c-4f9f-ba63-310940a2c1f7" providerId="ADAL" clId="{77A55A30-13BB-43E5-B213-44B73ED95E62}" dt="2021-11-01T06:35:43.193" v="742" actId="20577"/>
        <pc:sldMkLst>
          <pc:docMk/>
          <pc:sldMk cId="2447606091" sldId="544"/>
        </pc:sldMkLst>
        <pc:spChg chg="mod">
          <ac:chgData name="Sandra Hilleard" userId="e6164155-d29c-4f9f-ba63-310940a2c1f7" providerId="ADAL" clId="{77A55A30-13BB-43E5-B213-44B73ED95E62}" dt="2021-11-01T06:27:35.046" v="497"/>
          <ac:spMkLst>
            <pc:docMk/>
            <pc:sldMk cId="2447606091" sldId="544"/>
            <ac:spMk id="4" creationId="{620BFA02-EA45-4955-BB5C-B467145AB281}"/>
          </ac:spMkLst>
        </pc:spChg>
        <pc:spChg chg="mod">
          <ac:chgData name="Sandra Hilleard" userId="e6164155-d29c-4f9f-ba63-310940a2c1f7" providerId="ADAL" clId="{77A55A30-13BB-43E5-B213-44B73ED95E62}" dt="2021-11-01T06:35:43.193" v="742" actId="20577"/>
          <ac:spMkLst>
            <pc:docMk/>
            <pc:sldMk cId="2447606091" sldId="544"/>
            <ac:spMk id="6" creationId="{865B3F33-797F-448F-936F-A9A1E5F147E2}"/>
          </ac:spMkLst>
        </pc:spChg>
        <pc:spChg chg="mod">
          <ac:chgData name="Sandra Hilleard" userId="e6164155-d29c-4f9f-ba63-310940a2c1f7" providerId="ADAL" clId="{77A55A30-13BB-43E5-B213-44B73ED95E62}" dt="2021-11-01T06:29:43.906" v="546" actId="14100"/>
          <ac:spMkLst>
            <pc:docMk/>
            <pc:sldMk cId="2447606091" sldId="544"/>
            <ac:spMk id="10" creationId="{86339554-88A2-4AD1-BDAC-E22FC334DECD}"/>
          </ac:spMkLst>
        </pc:spChg>
        <pc:spChg chg="mod">
          <ac:chgData name="Sandra Hilleard" userId="e6164155-d29c-4f9f-ba63-310940a2c1f7" providerId="ADAL" clId="{77A55A30-13BB-43E5-B213-44B73ED95E62}" dt="2021-11-01T06:29:23" v="543" actId="1035"/>
          <ac:spMkLst>
            <pc:docMk/>
            <pc:sldMk cId="2447606091" sldId="544"/>
            <ac:spMk id="11" creationId="{1A3EAAA9-1A10-4313-B9E1-57F96949C300}"/>
          </ac:spMkLst>
        </pc:spChg>
        <pc:grpChg chg="mod">
          <ac:chgData name="Sandra Hilleard" userId="e6164155-d29c-4f9f-ba63-310940a2c1f7" providerId="ADAL" clId="{77A55A30-13BB-43E5-B213-44B73ED95E62}" dt="2021-11-01T06:29:23" v="543" actId="1035"/>
          <ac:grpSpMkLst>
            <pc:docMk/>
            <pc:sldMk cId="2447606091" sldId="544"/>
            <ac:grpSpMk id="7" creationId="{2051A0DD-3FCE-4C9A-90BA-33313A3835EB}"/>
          </ac:grpSpMkLst>
        </pc:grpChg>
      </pc:sldChg>
      <pc:sldChg chg="modSp mod">
        <pc:chgData name="Sandra Hilleard" userId="e6164155-d29c-4f9f-ba63-310940a2c1f7" providerId="ADAL" clId="{77A55A30-13BB-43E5-B213-44B73ED95E62}" dt="2021-11-01T06:35:35.448" v="741" actId="20577"/>
        <pc:sldMkLst>
          <pc:docMk/>
          <pc:sldMk cId="2128972437" sldId="548"/>
        </pc:sldMkLst>
        <pc:spChg chg="mod">
          <ac:chgData name="Sandra Hilleard" userId="e6164155-d29c-4f9f-ba63-310940a2c1f7" providerId="ADAL" clId="{77A55A30-13BB-43E5-B213-44B73ED95E62}" dt="2021-11-01T06:30:56.636" v="551" actId="20577"/>
          <ac:spMkLst>
            <pc:docMk/>
            <pc:sldMk cId="2128972437" sldId="548"/>
            <ac:spMk id="4" creationId="{620BFA02-EA45-4955-BB5C-B467145AB281}"/>
          </ac:spMkLst>
        </pc:spChg>
        <pc:spChg chg="mod">
          <ac:chgData name="Sandra Hilleard" userId="e6164155-d29c-4f9f-ba63-310940a2c1f7" providerId="ADAL" clId="{77A55A30-13BB-43E5-B213-44B73ED95E62}" dt="2021-11-01T06:35:35.448" v="741" actId="20577"/>
          <ac:spMkLst>
            <pc:docMk/>
            <pc:sldMk cId="2128972437" sldId="548"/>
            <ac:spMk id="6" creationId="{865B3F33-797F-448F-936F-A9A1E5F147E2}"/>
          </ac:spMkLst>
        </pc:spChg>
        <pc:spChg chg="mod">
          <ac:chgData name="Sandra Hilleard" userId="e6164155-d29c-4f9f-ba63-310940a2c1f7" providerId="ADAL" clId="{77A55A30-13BB-43E5-B213-44B73ED95E62}" dt="2021-11-01T06:32:30.175" v="660" actId="20577"/>
          <ac:spMkLst>
            <pc:docMk/>
            <pc:sldMk cId="2128972437" sldId="548"/>
            <ac:spMk id="10" creationId="{86339554-88A2-4AD1-BDAC-E22FC334DECD}"/>
          </ac:spMkLst>
        </pc:spChg>
        <pc:grpChg chg="mod">
          <ac:chgData name="Sandra Hilleard" userId="e6164155-d29c-4f9f-ba63-310940a2c1f7" providerId="ADAL" clId="{77A55A30-13BB-43E5-B213-44B73ED95E62}" dt="2021-11-01T06:32:41.282" v="675" actId="1036"/>
          <ac:grpSpMkLst>
            <pc:docMk/>
            <pc:sldMk cId="2128972437" sldId="548"/>
            <ac:grpSpMk id="7" creationId="{2051A0DD-3FCE-4C9A-90BA-33313A3835EB}"/>
          </ac:grpSpMkLst>
        </pc:grpChg>
      </pc:sldChg>
      <pc:sldChg chg="modSp mod">
        <pc:chgData name="Sandra Hilleard" userId="e6164155-d29c-4f9f-ba63-310940a2c1f7" providerId="ADAL" clId="{77A55A30-13BB-43E5-B213-44B73ED95E62}" dt="2021-11-01T06:35:28.745" v="740" actId="20577"/>
        <pc:sldMkLst>
          <pc:docMk/>
          <pc:sldMk cId="1357826922" sldId="549"/>
        </pc:sldMkLst>
        <pc:spChg chg="mod">
          <ac:chgData name="Sandra Hilleard" userId="e6164155-d29c-4f9f-ba63-310940a2c1f7" providerId="ADAL" clId="{77A55A30-13BB-43E5-B213-44B73ED95E62}" dt="2021-11-01T06:35:15.365" v="739" actId="20577"/>
          <ac:spMkLst>
            <pc:docMk/>
            <pc:sldMk cId="1357826922" sldId="549"/>
            <ac:spMk id="4" creationId="{620BFA02-EA45-4955-BB5C-B467145AB281}"/>
          </ac:spMkLst>
        </pc:spChg>
        <pc:spChg chg="mod">
          <ac:chgData name="Sandra Hilleard" userId="e6164155-d29c-4f9f-ba63-310940a2c1f7" providerId="ADAL" clId="{77A55A30-13BB-43E5-B213-44B73ED95E62}" dt="2021-11-01T06:35:28.745" v="740" actId="20577"/>
          <ac:spMkLst>
            <pc:docMk/>
            <pc:sldMk cId="1357826922" sldId="549"/>
            <ac:spMk id="6" creationId="{865B3F33-797F-448F-936F-A9A1E5F147E2}"/>
          </ac:spMkLst>
        </pc:spChg>
        <pc:spChg chg="mod">
          <ac:chgData name="Sandra Hilleard" userId="e6164155-d29c-4f9f-ba63-310940a2c1f7" providerId="ADAL" clId="{77A55A30-13BB-43E5-B213-44B73ED95E62}" dt="2021-11-01T06:35:04.690" v="738" actId="20577"/>
          <ac:spMkLst>
            <pc:docMk/>
            <pc:sldMk cId="1357826922" sldId="549"/>
            <ac:spMk id="10" creationId="{86339554-88A2-4AD1-BDAC-E22FC334DECD}"/>
          </ac:spMkLst>
        </pc:spChg>
        <pc:spChg chg="mod">
          <ac:chgData name="Sandra Hilleard" userId="e6164155-d29c-4f9f-ba63-310940a2c1f7" providerId="ADAL" clId="{77A55A30-13BB-43E5-B213-44B73ED95E62}" dt="2021-11-01T06:34:18.969" v="700" actId="1036"/>
          <ac:spMkLst>
            <pc:docMk/>
            <pc:sldMk cId="1357826922" sldId="549"/>
            <ac:spMk id="11" creationId="{1A3EAAA9-1A10-4313-B9E1-57F96949C300}"/>
          </ac:spMkLst>
        </pc:spChg>
        <pc:grpChg chg="mod">
          <ac:chgData name="Sandra Hilleard" userId="e6164155-d29c-4f9f-ba63-310940a2c1f7" providerId="ADAL" clId="{77A55A30-13BB-43E5-B213-44B73ED95E62}" dt="2021-11-01T06:34:18.969" v="700" actId="1036"/>
          <ac:grpSpMkLst>
            <pc:docMk/>
            <pc:sldMk cId="1357826922" sldId="549"/>
            <ac:grpSpMk id="7" creationId="{2051A0DD-3FCE-4C9A-90BA-33313A3835EB}"/>
          </ac:grpSpMkLst>
        </pc:grpChg>
      </pc:sldChg>
      <pc:sldChg chg="modSp mod">
        <pc:chgData name="Sandra Hilleard" userId="e6164155-d29c-4f9f-ba63-310940a2c1f7" providerId="ADAL" clId="{77A55A30-13BB-43E5-B213-44B73ED95E62}" dt="2021-11-01T06:41:10.439" v="940" actId="20577"/>
        <pc:sldMkLst>
          <pc:docMk/>
          <pc:sldMk cId="2254253496" sldId="550"/>
        </pc:sldMkLst>
        <pc:spChg chg="mod">
          <ac:chgData name="Sandra Hilleard" userId="e6164155-d29c-4f9f-ba63-310940a2c1f7" providerId="ADAL" clId="{77A55A30-13BB-43E5-B213-44B73ED95E62}" dt="2021-11-01T06:36:39.608" v="747"/>
          <ac:spMkLst>
            <pc:docMk/>
            <pc:sldMk cId="2254253496" sldId="550"/>
            <ac:spMk id="4" creationId="{620BFA02-EA45-4955-BB5C-B467145AB281}"/>
          </ac:spMkLst>
        </pc:spChg>
        <pc:spChg chg="mod">
          <ac:chgData name="Sandra Hilleard" userId="e6164155-d29c-4f9f-ba63-310940a2c1f7" providerId="ADAL" clId="{77A55A30-13BB-43E5-B213-44B73ED95E62}" dt="2021-11-01T06:36:26.340" v="746" actId="20577"/>
          <ac:spMkLst>
            <pc:docMk/>
            <pc:sldMk cId="2254253496" sldId="550"/>
            <ac:spMk id="6" creationId="{865B3F33-797F-448F-936F-A9A1E5F147E2}"/>
          </ac:spMkLst>
        </pc:spChg>
        <pc:spChg chg="mod">
          <ac:chgData name="Sandra Hilleard" userId="e6164155-d29c-4f9f-ba63-310940a2c1f7" providerId="ADAL" clId="{77A55A30-13BB-43E5-B213-44B73ED95E62}" dt="2021-11-01T06:41:10.439" v="940" actId="20577"/>
          <ac:spMkLst>
            <pc:docMk/>
            <pc:sldMk cId="2254253496" sldId="550"/>
            <ac:spMk id="10" creationId="{86339554-88A2-4AD1-BDAC-E22FC334DECD}"/>
          </ac:spMkLst>
        </pc:spChg>
      </pc:sldChg>
      <pc:sldChg chg="addSp delSp modSp add mod modClrScheme chgLayout">
        <pc:chgData name="Sandra Hilleard" userId="e6164155-d29c-4f9f-ba63-310940a2c1f7" providerId="ADAL" clId="{77A55A30-13BB-43E5-B213-44B73ED95E62}" dt="2021-11-03T05:48:33.520" v="1138" actId="113"/>
        <pc:sldMkLst>
          <pc:docMk/>
          <pc:sldMk cId="784277179" sldId="551"/>
        </pc:sldMkLst>
        <pc:spChg chg="mod">
          <ac:chgData name="Sandra Hilleard" userId="e6164155-d29c-4f9f-ba63-310940a2c1f7" providerId="ADAL" clId="{77A55A30-13BB-43E5-B213-44B73ED95E62}" dt="2021-11-03T05:46:04.650" v="945" actId="26606"/>
          <ac:spMkLst>
            <pc:docMk/>
            <pc:sldMk cId="784277179" sldId="551"/>
            <ac:spMk id="2" creationId="{0B1833A7-06EC-4B91-8197-EE54DBAF800B}"/>
          </ac:spMkLst>
        </pc:spChg>
        <pc:spChg chg="del">
          <ac:chgData name="Sandra Hilleard" userId="e6164155-d29c-4f9f-ba63-310940a2c1f7" providerId="ADAL" clId="{77A55A30-13BB-43E5-B213-44B73ED95E62}" dt="2021-11-03T05:45:28.351" v="942"/>
          <ac:spMkLst>
            <pc:docMk/>
            <pc:sldMk cId="784277179" sldId="551"/>
            <ac:spMk id="3" creationId="{AD82A79D-8EC8-4A34-B512-B3BC53077E2C}"/>
          </ac:spMkLst>
        </pc:spChg>
        <pc:spChg chg="mod ord">
          <ac:chgData name="Sandra Hilleard" userId="e6164155-d29c-4f9f-ba63-310940a2c1f7" providerId="ADAL" clId="{77A55A30-13BB-43E5-B213-44B73ED95E62}" dt="2021-11-03T05:48:33.520" v="1138" actId="113"/>
          <ac:spMkLst>
            <pc:docMk/>
            <pc:sldMk cId="784277179" sldId="551"/>
            <ac:spMk id="8" creationId="{88C708D1-AFAB-464B-9506-6A67E298903A}"/>
          </ac:spMkLst>
        </pc:spChg>
        <pc:picChg chg="add mod">
          <ac:chgData name="Sandra Hilleard" userId="e6164155-d29c-4f9f-ba63-310940a2c1f7" providerId="ADAL" clId="{77A55A30-13BB-43E5-B213-44B73ED95E62}" dt="2021-11-03T05:46:04.650" v="945" actId="26606"/>
          <ac:picMkLst>
            <pc:docMk/>
            <pc:sldMk cId="784277179" sldId="551"/>
            <ac:picMk id="5" creationId="{2C6D5612-1B21-4C35-B34E-39FB4C3F261F}"/>
          </ac:picMkLst>
        </pc:picChg>
      </pc:sldChg>
      <pc:sldChg chg="addSp modSp add mod">
        <pc:chgData name="Sandra Hilleard" userId="e6164155-d29c-4f9f-ba63-310940a2c1f7" providerId="ADAL" clId="{77A55A30-13BB-43E5-B213-44B73ED95E62}" dt="2021-11-03T06:02:42.525" v="1336" actId="1076"/>
        <pc:sldMkLst>
          <pc:docMk/>
          <pc:sldMk cId="847239211" sldId="552"/>
        </pc:sldMkLst>
        <pc:spChg chg="mod">
          <ac:chgData name="Sandra Hilleard" userId="e6164155-d29c-4f9f-ba63-310940a2c1f7" providerId="ADAL" clId="{77A55A30-13BB-43E5-B213-44B73ED95E62}" dt="2021-11-03T06:01:49.607" v="1331" actId="27636"/>
          <ac:spMkLst>
            <pc:docMk/>
            <pc:sldMk cId="847239211" sldId="552"/>
            <ac:spMk id="3" creationId="{AD82A79D-8EC8-4A34-B512-B3BC53077E2C}"/>
          </ac:spMkLst>
        </pc:spChg>
        <pc:spChg chg="mod">
          <ac:chgData name="Sandra Hilleard" userId="e6164155-d29c-4f9f-ba63-310940a2c1f7" providerId="ADAL" clId="{77A55A30-13BB-43E5-B213-44B73ED95E62}" dt="2021-11-03T05:51:09.465" v="1188" actId="20577"/>
          <ac:spMkLst>
            <pc:docMk/>
            <pc:sldMk cId="847239211" sldId="552"/>
            <ac:spMk id="8" creationId="{88C708D1-AFAB-464B-9506-6A67E298903A}"/>
          </ac:spMkLst>
        </pc:spChg>
        <pc:picChg chg="add mod">
          <ac:chgData name="Sandra Hilleard" userId="e6164155-d29c-4f9f-ba63-310940a2c1f7" providerId="ADAL" clId="{77A55A30-13BB-43E5-B213-44B73ED95E62}" dt="2021-11-03T06:02:42.525" v="1336" actId="1076"/>
          <ac:picMkLst>
            <pc:docMk/>
            <pc:sldMk cId="847239211" sldId="552"/>
            <ac:picMk id="5" creationId="{03792683-1BB4-4FF8-9149-E46CA6507D84}"/>
          </ac:picMkLst>
        </pc:picChg>
      </pc:sldChg>
      <pc:sldChg chg="modSp add mod ord">
        <pc:chgData name="Sandra Hilleard" userId="e6164155-d29c-4f9f-ba63-310940a2c1f7" providerId="ADAL" clId="{77A55A30-13BB-43E5-B213-44B73ED95E62}" dt="2021-11-03T06:58:38.572" v="2672" actId="20577"/>
        <pc:sldMkLst>
          <pc:docMk/>
          <pc:sldMk cId="1854658360" sldId="553"/>
        </pc:sldMkLst>
        <pc:spChg chg="mod">
          <ac:chgData name="Sandra Hilleard" userId="e6164155-d29c-4f9f-ba63-310940a2c1f7" providerId="ADAL" clId="{77A55A30-13BB-43E5-B213-44B73ED95E62}" dt="2021-11-03T06:58:38.572" v="2672" actId="20577"/>
          <ac:spMkLst>
            <pc:docMk/>
            <pc:sldMk cId="1854658360" sldId="553"/>
            <ac:spMk id="8" creationId="{88C708D1-AFAB-464B-9506-6A67E298903A}"/>
          </ac:spMkLst>
        </pc:spChg>
      </pc:sldChg>
      <pc:sldChg chg="modSp add mod">
        <pc:chgData name="Sandra Hilleard" userId="e6164155-d29c-4f9f-ba63-310940a2c1f7" providerId="ADAL" clId="{77A55A30-13BB-43E5-B213-44B73ED95E62}" dt="2021-11-03T06:47:39.803" v="2553" actId="113"/>
        <pc:sldMkLst>
          <pc:docMk/>
          <pc:sldMk cId="942358080" sldId="554"/>
        </pc:sldMkLst>
        <pc:spChg chg="mod">
          <ac:chgData name="Sandra Hilleard" userId="e6164155-d29c-4f9f-ba63-310940a2c1f7" providerId="ADAL" clId="{77A55A30-13BB-43E5-B213-44B73ED95E62}" dt="2021-11-03T06:47:39.803" v="2553" actId="113"/>
          <ac:spMkLst>
            <pc:docMk/>
            <pc:sldMk cId="942358080" sldId="554"/>
            <ac:spMk id="8" creationId="{88C708D1-AFAB-464B-9506-6A67E298903A}"/>
          </ac:spMkLst>
        </pc:spChg>
      </pc:sldChg>
      <pc:sldChg chg="addSp modSp new mod modClrScheme chgLayout">
        <pc:chgData name="Sandra Hilleard" userId="e6164155-d29c-4f9f-ba63-310940a2c1f7" providerId="ADAL" clId="{77A55A30-13BB-43E5-B213-44B73ED95E62}" dt="2021-11-09T07:51:14.567" v="5691" actId="27636"/>
        <pc:sldMkLst>
          <pc:docMk/>
          <pc:sldMk cId="1045178459" sldId="555"/>
        </pc:sldMkLst>
        <pc:spChg chg="mod">
          <ac:chgData name="Sandra Hilleard" userId="e6164155-d29c-4f9f-ba63-310940a2c1f7" providerId="ADAL" clId="{77A55A30-13BB-43E5-B213-44B73ED95E62}" dt="2021-11-09T07:13:10.985" v="4595" actId="26606"/>
          <ac:spMkLst>
            <pc:docMk/>
            <pc:sldMk cId="1045178459" sldId="555"/>
            <ac:spMk id="2" creationId="{59559372-955E-4CFE-890A-53D90AAAB29E}"/>
          </ac:spMkLst>
        </pc:spChg>
        <pc:spChg chg="add mod ord">
          <ac:chgData name="Sandra Hilleard" userId="e6164155-d29c-4f9f-ba63-310940a2c1f7" providerId="ADAL" clId="{77A55A30-13BB-43E5-B213-44B73ED95E62}" dt="2021-11-09T07:51:14.567" v="5691" actId="27636"/>
          <ac:spMkLst>
            <pc:docMk/>
            <pc:sldMk cId="1045178459" sldId="555"/>
            <ac:spMk id="3" creationId="{C545E7C4-707A-41D6-8F61-BD4C3AE85350}"/>
          </ac:spMkLst>
        </pc:spChg>
        <pc:picChg chg="add mod">
          <ac:chgData name="Sandra Hilleard" userId="e6164155-d29c-4f9f-ba63-310940a2c1f7" providerId="ADAL" clId="{77A55A30-13BB-43E5-B213-44B73ED95E62}" dt="2021-11-09T07:13:10.985" v="4595" actId="26606"/>
          <ac:picMkLst>
            <pc:docMk/>
            <pc:sldMk cId="1045178459" sldId="555"/>
            <ac:picMk id="5" creationId="{40AD982C-5F91-43B5-AD39-24BF5E94B87D}"/>
          </ac:picMkLst>
        </pc:picChg>
      </pc:sldChg>
      <pc:sldChg chg="modSp add mod">
        <pc:chgData name="Sandra Hilleard" userId="e6164155-d29c-4f9f-ba63-310940a2c1f7" providerId="ADAL" clId="{77A55A30-13BB-43E5-B213-44B73ED95E62}" dt="2021-11-09T05:33:29.140" v="2703" actId="20577"/>
        <pc:sldMkLst>
          <pc:docMk/>
          <pc:sldMk cId="3653551060" sldId="556"/>
        </pc:sldMkLst>
        <pc:spChg chg="mod">
          <ac:chgData name="Sandra Hilleard" userId="e6164155-d29c-4f9f-ba63-310940a2c1f7" providerId="ADAL" clId="{77A55A30-13BB-43E5-B213-44B73ED95E62}" dt="2021-11-09T05:33:04.517" v="2682" actId="20577"/>
          <ac:spMkLst>
            <pc:docMk/>
            <pc:sldMk cId="3653551060" sldId="556"/>
            <ac:spMk id="2" creationId="{FDBE9D44-3ADC-44F8-80A1-F62F9E2E7606}"/>
          </ac:spMkLst>
        </pc:spChg>
        <pc:spChg chg="mod">
          <ac:chgData name="Sandra Hilleard" userId="e6164155-d29c-4f9f-ba63-310940a2c1f7" providerId="ADAL" clId="{77A55A30-13BB-43E5-B213-44B73ED95E62}" dt="2021-11-09T05:33:29.140" v="2703" actId="20577"/>
          <ac:spMkLst>
            <pc:docMk/>
            <pc:sldMk cId="3653551060" sldId="556"/>
            <ac:spMk id="7" creationId="{60AEC271-2945-4473-8889-E34DD7099230}"/>
          </ac:spMkLst>
        </pc:spChg>
      </pc:sldChg>
      <pc:sldChg chg="addSp delSp modSp add mod">
        <pc:chgData name="Sandra Hilleard" userId="e6164155-d29c-4f9f-ba63-310940a2c1f7" providerId="ADAL" clId="{77A55A30-13BB-43E5-B213-44B73ED95E62}" dt="2021-11-09T06:52:22.502" v="4070" actId="113"/>
        <pc:sldMkLst>
          <pc:docMk/>
          <pc:sldMk cId="2544416104" sldId="557"/>
        </pc:sldMkLst>
        <pc:spChg chg="mod">
          <ac:chgData name="Sandra Hilleard" userId="e6164155-d29c-4f9f-ba63-310940a2c1f7" providerId="ADAL" clId="{77A55A30-13BB-43E5-B213-44B73ED95E62}" dt="2021-11-09T06:52:22.502" v="4070" actId="113"/>
          <ac:spMkLst>
            <pc:docMk/>
            <pc:sldMk cId="2544416104" sldId="557"/>
            <ac:spMk id="3" creationId="{AD82A79D-8EC8-4A34-B512-B3BC53077E2C}"/>
          </ac:spMkLst>
        </pc:spChg>
        <pc:spChg chg="add del mod">
          <ac:chgData name="Sandra Hilleard" userId="e6164155-d29c-4f9f-ba63-310940a2c1f7" providerId="ADAL" clId="{77A55A30-13BB-43E5-B213-44B73ED95E62}" dt="2021-11-09T05:58:02.791" v="3188" actId="478"/>
          <ac:spMkLst>
            <pc:docMk/>
            <pc:sldMk cId="2544416104" sldId="557"/>
            <ac:spMk id="6" creationId="{5E32EE12-8978-4D9B-88F1-657BAA7AF065}"/>
          </ac:spMkLst>
        </pc:spChg>
        <pc:spChg chg="del mod">
          <ac:chgData name="Sandra Hilleard" userId="e6164155-d29c-4f9f-ba63-310940a2c1f7" providerId="ADAL" clId="{77A55A30-13BB-43E5-B213-44B73ED95E62}" dt="2021-11-09T05:57:57.023" v="3187" actId="478"/>
          <ac:spMkLst>
            <pc:docMk/>
            <pc:sldMk cId="2544416104" sldId="557"/>
            <ac:spMk id="8" creationId="{88C708D1-AFAB-464B-9506-6A67E298903A}"/>
          </ac:spMkLst>
        </pc:spChg>
        <pc:picChg chg="mod">
          <ac:chgData name="Sandra Hilleard" userId="e6164155-d29c-4f9f-ba63-310940a2c1f7" providerId="ADAL" clId="{77A55A30-13BB-43E5-B213-44B73ED95E62}" dt="2021-11-09T06:09:51.545" v="3515" actId="1035"/>
          <ac:picMkLst>
            <pc:docMk/>
            <pc:sldMk cId="2544416104" sldId="557"/>
            <ac:picMk id="5" creationId="{D1A2BED0-52E3-4B74-A2F0-A3963BF683DB}"/>
          </ac:picMkLst>
        </pc:picChg>
      </pc:sldChg>
      <pc:sldChg chg="modSp add mod">
        <pc:chgData name="Sandra Hilleard" userId="e6164155-d29c-4f9f-ba63-310940a2c1f7" providerId="ADAL" clId="{77A55A30-13BB-43E5-B213-44B73ED95E62}" dt="2021-11-09T06:52:56.733" v="4091" actId="20577"/>
        <pc:sldMkLst>
          <pc:docMk/>
          <pc:sldMk cId="2737421476" sldId="558"/>
        </pc:sldMkLst>
        <pc:spChg chg="mod">
          <ac:chgData name="Sandra Hilleard" userId="e6164155-d29c-4f9f-ba63-310940a2c1f7" providerId="ADAL" clId="{77A55A30-13BB-43E5-B213-44B73ED95E62}" dt="2021-11-09T06:52:56.733" v="4091" actId="20577"/>
          <ac:spMkLst>
            <pc:docMk/>
            <pc:sldMk cId="2737421476" sldId="558"/>
            <ac:spMk id="3" creationId="{AD82A79D-8EC8-4A34-B512-B3BC53077E2C}"/>
          </ac:spMkLst>
        </pc:spChg>
      </pc:sldChg>
      <pc:sldChg chg="addSp delSp modSp add mod modClrScheme chgLayout">
        <pc:chgData name="Sandra Hilleard" userId="e6164155-d29c-4f9f-ba63-310940a2c1f7" providerId="ADAL" clId="{77A55A30-13BB-43E5-B213-44B73ED95E62}" dt="2021-11-09T07:03:09.234" v="4256" actId="208"/>
        <pc:sldMkLst>
          <pc:docMk/>
          <pc:sldMk cId="1568360879" sldId="559"/>
        </pc:sldMkLst>
        <pc:spChg chg="mod">
          <ac:chgData name="Sandra Hilleard" userId="e6164155-d29c-4f9f-ba63-310940a2c1f7" providerId="ADAL" clId="{77A55A30-13BB-43E5-B213-44B73ED95E62}" dt="2021-11-09T06:58:16.342" v="4122" actId="26606"/>
          <ac:spMkLst>
            <pc:docMk/>
            <pc:sldMk cId="1568360879" sldId="559"/>
            <ac:spMk id="2" creationId="{0B1833A7-06EC-4B91-8197-EE54DBAF800B}"/>
          </ac:spMkLst>
        </pc:spChg>
        <pc:spChg chg="add del mod">
          <ac:chgData name="Sandra Hilleard" userId="e6164155-d29c-4f9f-ba63-310940a2c1f7" providerId="ADAL" clId="{77A55A30-13BB-43E5-B213-44B73ED95E62}" dt="2021-11-09T06:57:42.469" v="4115" actId="931"/>
          <ac:spMkLst>
            <pc:docMk/>
            <pc:sldMk cId="1568360879" sldId="559"/>
            <ac:spMk id="4" creationId="{4D191D4F-132D-494A-AB06-82E64E65CAD0}"/>
          </ac:spMkLst>
        </pc:spChg>
        <pc:spChg chg="mod ord">
          <ac:chgData name="Sandra Hilleard" userId="e6164155-d29c-4f9f-ba63-310940a2c1f7" providerId="ADAL" clId="{77A55A30-13BB-43E5-B213-44B73ED95E62}" dt="2021-11-09T07:01:19.625" v="4196" actId="113"/>
          <ac:spMkLst>
            <pc:docMk/>
            <pc:sldMk cId="1568360879" sldId="559"/>
            <ac:spMk id="8" creationId="{88C708D1-AFAB-464B-9506-6A67E298903A}"/>
          </ac:spMkLst>
        </pc:spChg>
        <pc:spChg chg="add del mod">
          <ac:chgData name="Sandra Hilleard" userId="e6164155-d29c-4f9f-ba63-310940a2c1f7" providerId="ADAL" clId="{77A55A30-13BB-43E5-B213-44B73ED95E62}" dt="2021-11-09T06:57:49.195" v="4117" actId="478"/>
          <ac:spMkLst>
            <pc:docMk/>
            <pc:sldMk cId="1568360879" sldId="559"/>
            <ac:spMk id="9" creationId="{DDC09F55-B7B5-482B-9F16-3CAEB2602225}"/>
          </ac:spMkLst>
        </pc:spChg>
        <pc:spChg chg="add mod">
          <ac:chgData name="Sandra Hilleard" userId="e6164155-d29c-4f9f-ba63-310940a2c1f7" providerId="ADAL" clId="{77A55A30-13BB-43E5-B213-44B73ED95E62}" dt="2021-11-09T07:02:42.073" v="4254" actId="207"/>
          <ac:spMkLst>
            <pc:docMk/>
            <pc:sldMk cId="1568360879" sldId="559"/>
            <ac:spMk id="12" creationId="{68228F53-D03E-4B2F-8527-DD43B787741D}"/>
          </ac:spMkLst>
        </pc:spChg>
        <pc:picChg chg="del">
          <ac:chgData name="Sandra Hilleard" userId="e6164155-d29c-4f9f-ba63-310940a2c1f7" providerId="ADAL" clId="{77A55A30-13BB-43E5-B213-44B73ED95E62}" dt="2021-11-09T06:54:27.148" v="4114" actId="478"/>
          <ac:picMkLst>
            <pc:docMk/>
            <pc:sldMk cId="1568360879" sldId="559"/>
            <ac:picMk id="5" creationId="{2C6D5612-1B21-4C35-B34E-39FB4C3F261F}"/>
          </ac:picMkLst>
        </pc:picChg>
        <pc:picChg chg="add mod">
          <ac:chgData name="Sandra Hilleard" userId="e6164155-d29c-4f9f-ba63-310940a2c1f7" providerId="ADAL" clId="{77A55A30-13BB-43E5-B213-44B73ED95E62}" dt="2021-11-09T06:58:33.538" v="4124" actId="1076"/>
          <ac:picMkLst>
            <pc:docMk/>
            <pc:sldMk cId="1568360879" sldId="559"/>
            <ac:picMk id="7" creationId="{EA45399A-F05A-45F2-B1EF-F6F646D7D981}"/>
          </ac:picMkLst>
        </pc:picChg>
        <pc:picChg chg="add mod">
          <ac:chgData name="Sandra Hilleard" userId="e6164155-d29c-4f9f-ba63-310940a2c1f7" providerId="ADAL" clId="{77A55A30-13BB-43E5-B213-44B73ED95E62}" dt="2021-11-09T07:03:09.234" v="4256" actId="208"/>
          <ac:picMkLst>
            <pc:docMk/>
            <pc:sldMk cId="1568360879" sldId="559"/>
            <ac:picMk id="11" creationId="{590D4155-EED5-45A7-8261-B902E3702494}"/>
          </ac:picMkLst>
        </pc:picChg>
      </pc:sldChg>
      <pc:sldChg chg="addSp delSp modSp add mod ord">
        <pc:chgData name="Sandra Hilleard" userId="e6164155-d29c-4f9f-ba63-310940a2c1f7" providerId="ADAL" clId="{77A55A30-13BB-43E5-B213-44B73ED95E62}" dt="2021-11-09T07:11:43.589" v="4592" actId="1076"/>
        <pc:sldMkLst>
          <pc:docMk/>
          <pc:sldMk cId="3508848718" sldId="560"/>
        </pc:sldMkLst>
        <pc:spChg chg="add del mod">
          <ac:chgData name="Sandra Hilleard" userId="e6164155-d29c-4f9f-ba63-310940a2c1f7" providerId="ADAL" clId="{77A55A30-13BB-43E5-B213-44B73ED95E62}" dt="2021-11-09T07:11:08.181" v="4588" actId="931"/>
          <ac:spMkLst>
            <pc:docMk/>
            <pc:sldMk cId="3508848718" sldId="560"/>
            <ac:spMk id="4" creationId="{AA4ED5EA-183B-4F4A-A3E2-003C0FF0CE02}"/>
          </ac:spMkLst>
        </pc:spChg>
        <pc:spChg chg="mod ord">
          <ac:chgData name="Sandra Hilleard" userId="e6164155-d29c-4f9f-ba63-310940a2c1f7" providerId="ADAL" clId="{77A55A30-13BB-43E5-B213-44B73ED95E62}" dt="2021-11-09T07:11:34.741" v="4591" actId="26606"/>
          <ac:spMkLst>
            <pc:docMk/>
            <pc:sldMk cId="3508848718" sldId="560"/>
            <ac:spMk id="8" creationId="{88C708D1-AFAB-464B-9506-6A67E298903A}"/>
          </ac:spMkLst>
        </pc:spChg>
        <pc:spChg chg="del">
          <ac:chgData name="Sandra Hilleard" userId="e6164155-d29c-4f9f-ba63-310940a2c1f7" providerId="ADAL" clId="{77A55A30-13BB-43E5-B213-44B73ED95E62}" dt="2021-11-09T07:09:47.686" v="4587" actId="478"/>
          <ac:spMkLst>
            <pc:docMk/>
            <pc:sldMk cId="3508848718" sldId="560"/>
            <ac:spMk id="12" creationId="{68228F53-D03E-4B2F-8527-DD43B787741D}"/>
          </ac:spMkLst>
        </pc:spChg>
        <pc:picChg chg="add mod">
          <ac:chgData name="Sandra Hilleard" userId="e6164155-d29c-4f9f-ba63-310940a2c1f7" providerId="ADAL" clId="{77A55A30-13BB-43E5-B213-44B73ED95E62}" dt="2021-11-09T07:11:43.589" v="4592" actId="1076"/>
          <ac:picMkLst>
            <pc:docMk/>
            <pc:sldMk cId="3508848718" sldId="560"/>
            <ac:picMk id="6" creationId="{D85EF3BD-EA76-467D-8824-94CF396FB00A}"/>
          </ac:picMkLst>
        </pc:picChg>
        <pc:picChg chg="del">
          <ac:chgData name="Sandra Hilleard" userId="e6164155-d29c-4f9f-ba63-310940a2c1f7" providerId="ADAL" clId="{77A55A30-13BB-43E5-B213-44B73ED95E62}" dt="2021-11-09T07:09:47.686" v="4587" actId="478"/>
          <ac:picMkLst>
            <pc:docMk/>
            <pc:sldMk cId="3508848718" sldId="560"/>
            <ac:picMk id="7" creationId="{EA45399A-F05A-45F2-B1EF-F6F646D7D981}"/>
          </ac:picMkLst>
        </pc:picChg>
        <pc:picChg chg="del">
          <ac:chgData name="Sandra Hilleard" userId="e6164155-d29c-4f9f-ba63-310940a2c1f7" providerId="ADAL" clId="{77A55A30-13BB-43E5-B213-44B73ED95E62}" dt="2021-11-09T07:09:47.686" v="4587" actId="478"/>
          <ac:picMkLst>
            <pc:docMk/>
            <pc:sldMk cId="3508848718" sldId="560"/>
            <ac:picMk id="11" creationId="{590D4155-EED5-45A7-8261-B902E3702494}"/>
          </ac:picMkLst>
        </pc:picChg>
      </pc:sldChg>
    </pc:docChg>
  </pc:docChgLst>
  <pc:docChgLst>
    <pc:chgData name="Sandra Hilleard" userId="e6164155-d29c-4f9f-ba63-310940a2c1f7" providerId="ADAL" clId="{462E849F-833E-4B2D-BD06-24A2BDF82250}"/>
    <pc:docChg chg="custSel addSld modSld">
      <pc:chgData name="Sandra Hilleard" userId="e6164155-d29c-4f9f-ba63-310940a2c1f7" providerId="ADAL" clId="{462E849F-833E-4B2D-BD06-24A2BDF82250}" dt="2021-11-25T05:23:49.377" v="3" actId="478"/>
      <pc:docMkLst>
        <pc:docMk/>
      </pc:docMkLst>
      <pc:sldChg chg="addSp delSp modSp new mod">
        <pc:chgData name="Sandra Hilleard" userId="e6164155-d29c-4f9f-ba63-310940a2c1f7" providerId="ADAL" clId="{462E849F-833E-4B2D-BD06-24A2BDF82250}" dt="2021-11-25T05:23:49.377" v="3" actId="478"/>
        <pc:sldMkLst>
          <pc:docMk/>
          <pc:sldMk cId="2769984779" sldId="561"/>
        </pc:sldMkLst>
        <pc:spChg chg="del">
          <ac:chgData name="Sandra Hilleard" userId="e6164155-d29c-4f9f-ba63-310940a2c1f7" providerId="ADAL" clId="{462E849F-833E-4B2D-BD06-24A2BDF82250}" dt="2021-11-25T05:23:49.377" v="3" actId="478"/>
          <ac:spMkLst>
            <pc:docMk/>
            <pc:sldMk cId="2769984779" sldId="561"/>
            <ac:spMk id="2" creationId="{DECF7FBC-A2D2-4E73-A614-D4D01A3E8A7D}"/>
          </ac:spMkLst>
        </pc:spChg>
        <pc:spChg chg="add mod">
          <ac:chgData name="Sandra Hilleard" userId="e6164155-d29c-4f9f-ba63-310940a2c1f7" providerId="ADAL" clId="{462E849F-833E-4B2D-BD06-24A2BDF82250}" dt="2021-11-25T05:23:43.077" v="2" actId="27636"/>
          <ac:spMkLst>
            <pc:docMk/>
            <pc:sldMk cId="2769984779" sldId="561"/>
            <ac:spMk id="5" creationId="{D67AA7C0-E294-4FF4-83BC-34FCA0963A46}"/>
          </ac:spMkLst>
        </pc:spChg>
        <pc:graphicFrameChg chg="add mod">
          <ac:chgData name="Sandra Hilleard" userId="e6164155-d29c-4f9f-ba63-310940a2c1f7" providerId="ADAL" clId="{462E849F-833E-4B2D-BD06-24A2BDF82250}" dt="2021-11-25T05:23:43.014" v="1"/>
          <ac:graphicFrameMkLst>
            <pc:docMk/>
            <pc:sldMk cId="2769984779" sldId="561"/>
            <ac:graphicFrameMk id="6" creationId="{81482DF9-302D-4371-BB46-A863D6E69261}"/>
          </ac:graphicFrameMkLst>
        </pc:graphicFrameChg>
      </pc:sldChg>
    </pc:docChg>
  </pc:docChgLst>
  <pc:docChgLst>
    <pc:chgData name="Sandra Hilleard" userId="e6164155-d29c-4f9f-ba63-310940a2c1f7" providerId="ADAL" clId="{0BA390B9-EEC4-4D4D-A64D-8452EFC9E720}"/>
    <pc:docChg chg="custSel modSld">
      <pc:chgData name="Sandra Hilleard" userId="e6164155-d29c-4f9f-ba63-310940a2c1f7" providerId="ADAL" clId="{0BA390B9-EEC4-4D4D-A64D-8452EFC9E720}" dt="2022-12-13T05:40:25.861" v="111" actId="478"/>
      <pc:docMkLst>
        <pc:docMk/>
      </pc:docMkLst>
      <pc:sldChg chg="addSp modSp mod">
        <pc:chgData name="Sandra Hilleard" userId="e6164155-d29c-4f9f-ba63-310940a2c1f7" providerId="ADAL" clId="{0BA390B9-EEC4-4D4D-A64D-8452EFC9E720}" dt="2022-12-13T05:40:13.685" v="110" actId="20577"/>
        <pc:sldMkLst>
          <pc:docMk/>
          <pc:sldMk cId="3675634896" sldId="460"/>
        </pc:sldMkLst>
        <pc:spChg chg="mod">
          <ac:chgData name="Sandra Hilleard" userId="e6164155-d29c-4f9f-ba63-310940a2c1f7" providerId="ADAL" clId="{0BA390B9-EEC4-4D4D-A64D-8452EFC9E720}" dt="2022-12-13T05:40:13.685" v="110" actId="20577"/>
          <ac:spMkLst>
            <pc:docMk/>
            <pc:sldMk cId="3675634896" sldId="460"/>
            <ac:spMk id="9" creationId="{351D732A-3842-7704-D0E7-8B73314CCC23}"/>
          </ac:spMkLst>
        </pc:spChg>
        <pc:grpChg chg="add mod">
          <ac:chgData name="Sandra Hilleard" userId="e6164155-d29c-4f9f-ba63-310940a2c1f7" providerId="ADAL" clId="{0BA390B9-EEC4-4D4D-A64D-8452EFC9E720}" dt="2022-12-13T05:40:03.183" v="108" actId="1036"/>
          <ac:grpSpMkLst>
            <pc:docMk/>
            <pc:sldMk cId="3675634896" sldId="460"/>
            <ac:grpSpMk id="6" creationId="{6F581E9B-A49B-AC36-2F31-10EEA9BB0236}"/>
          </ac:grpSpMkLst>
        </pc:grpChg>
        <pc:picChg chg="mod">
          <ac:chgData name="Sandra Hilleard" userId="e6164155-d29c-4f9f-ba63-310940a2c1f7" providerId="ADAL" clId="{0BA390B9-EEC4-4D4D-A64D-8452EFC9E720}" dt="2022-12-13T05:39:42.504" v="20"/>
          <ac:picMkLst>
            <pc:docMk/>
            <pc:sldMk cId="3675634896" sldId="460"/>
            <ac:picMk id="7" creationId="{46C61A05-F95E-F97D-BA02-149C5C464BCA}"/>
          </ac:picMkLst>
        </pc:picChg>
      </pc:sldChg>
      <pc:sldChg chg="delSp modSp mod">
        <pc:chgData name="Sandra Hilleard" userId="e6164155-d29c-4f9f-ba63-310940a2c1f7" providerId="ADAL" clId="{0BA390B9-EEC4-4D4D-A64D-8452EFC9E720}" dt="2022-12-13T05:40:25.861" v="111" actId="478"/>
        <pc:sldMkLst>
          <pc:docMk/>
          <pc:sldMk cId="2128972437" sldId="548"/>
        </pc:sldMkLst>
        <pc:spChg chg="mod">
          <ac:chgData name="Sandra Hilleard" userId="e6164155-d29c-4f9f-ba63-310940a2c1f7" providerId="ADAL" clId="{0BA390B9-EEC4-4D4D-A64D-8452EFC9E720}" dt="2022-12-13T05:39:08.025" v="19" actId="20577"/>
          <ac:spMkLst>
            <pc:docMk/>
            <pc:sldMk cId="2128972437" sldId="548"/>
            <ac:spMk id="14" creationId="{603CC2AF-F0EE-4E00-9BCE-44E03DDCE19A}"/>
          </ac:spMkLst>
        </pc:spChg>
        <pc:grpChg chg="del">
          <ac:chgData name="Sandra Hilleard" userId="e6164155-d29c-4f9f-ba63-310940a2c1f7" providerId="ADAL" clId="{0BA390B9-EEC4-4D4D-A64D-8452EFC9E720}" dt="2022-12-13T05:40:25.861" v="111" actId="478"/>
          <ac:grpSpMkLst>
            <pc:docMk/>
            <pc:sldMk cId="2128972437" sldId="548"/>
            <ac:grpSpMk id="12" creationId="{78A2AB01-D840-4148-8A51-36E9AF1EE770}"/>
          </ac:grpSpMkLst>
        </pc:grpChg>
      </pc:sldChg>
      <pc:sldChg chg="delSp mod">
        <pc:chgData name="Sandra Hilleard" userId="e6164155-d29c-4f9f-ba63-310940a2c1f7" providerId="ADAL" clId="{0BA390B9-EEC4-4D4D-A64D-8452EFC9E720}" dt="2022-12-13T05:30:53.530" v="1" actId="478"/>
        <pc:sldMkLst>
          <pc:docMk/>
          <pc:sldMk cId="2254253496" sldId="550"/>
        </pc:sldMkLst>
        <pc:grpChg chg="del">
          <ac:chgData name="Sandra Hilleard" userId="e6164155-d29c-4f9f-ba63-310940a2c1f7" providerId="ADAL" clId="{0BA390B9-EEC4-4D4D-A64D-8452EFC9E720}" dt="2022-12-13T05:30:53.530" v="1" actId="478"/>
          <ac:grpSpMkLst>
            <pc:docMk/>
            <pc:sldMk cId="2254253496" sldId="550"/>
            <ac:grpSpMk id="12" creationId="{A5AE58B0-FF4A-45CA-A198-2893550E3F3E}"/>
          </ac:grpSpMkLst>
        </pc:grpChg>
      </pc:sldChg>
      <pc:sldChg chg="delSp mod">
        <pc:chgData name="Sandra Hilleard" userId="e6164155-d29c-4f9f-ba63-310940a2c1f7" providerId="ADAL" clId="{0BA390B9-EEC4-4D4D-A64D-8452EFC9E720}" dt="2022-12-13T05:30:37.265" v="0" actId="478"/>
        <pc:sldMkLst>
          <pc:docMk/>
          <pc:sldMk cId="942358080" sldId="554"/>
        </pc:sldMkLst>
        <pc:grpChg chg="del">
          <ac:chgData name="Sandra Hilleard" userId="e6164155-d29c-4f9f-ba63-310940a2c1f7" providerId="ADAL" clId="{0BA390B9-EEC4-4D4D-A64D-8452EFC9E720}" dt="2022-12-13T05:30:37.265" v="0" actId="478"/>
          <ac:grpSpMkLst>
            <pc:docMk/>
            <pc:sldMk cId="942358080" sldId="554"/>
            <ac:grpSpMk id="4" creationId="{9CBA8D11-07B6-4879-8CD3-E55A3A3B1175}"/>
          </ac:grpSpMkLst>
        </pc:grpChg>
      </pc:sldChg>
      <pc:sldChg chg="modSp mod">
        <pc:chgData name="Sandra Hilleard" userId="e6164155-d29c-4f9f-ba63-310940a2c1f7" providerId="ADAL" clId="{0BA390B9-EEC4-4D4D-A64D-8452EFC9E720}" dt="2022-12-13T05:31:11.128" v="15" actId="20577"/>
        <pc:sldMkLst>
          <pc:docMk/>
          <pc:sldMk cId="2533717509" sldId="562"/>
        </pc:sldMkLst>
        <pc:spChg chg="mod">
          <ac:chgData name="Sandra Hilleard" userId="e6164155-d29c-4f9f-ba63-310940a2c1f7" providerId="ADAL" clId="{0BA390B9-EEC4-4D4D-A64D-8452EFC9E720}" dt="2022-12-13T05:31:11.128" v="15" actId="20577"/>
          <ac:spMkLst>
            <pc:docMk/>
            <pc:sldMk cId="2533717509" sldId="562"/>
            <ac:spMk id="2" creationId="{C74F3154-FE03-4DF0-86FD-358AC8472320}"/>
          </ac:spMkLst>
        </pc:spChg>
      </pc:sldChg>
    </pc:docChg>
  </pc:docChgLst>
  <pc:docChgLst>
    <pc:chgData name="Sandra Hilleard" userId="S::sandra@absinstitute.com.au::e6164155-d29c-4f9f-ba63-310940a2c1f7" providerId="AD" clId="Web-{886F30F2-725B-B2C8-901A-609CD31FE5D0}"/>
    <pc:docChg chg="modSld">
      <pc:chgData name="Sandra Hilleard" userId="S::sandra@absinstitute.com.au::e6164155-d29c-4f9f-ba63-310940a2c1f7" providerId="AD" clId="Web-{886F30F2-725B-B2C8-901A-609CD31FE5D0}" dt="2022-07-18T05:31:48.899" v="1" actId="20577"/>
      <pc:docMkLst>
        <pc:docMk/>
      </pc:docMkLst>
      <pc:sldChg chg="modSp">
        <pc:chgData name="Sandra Hilleard" userId="S::sandra@absinstitute.com.au::e6164155-d29c-4f9f-ba63-310940a2c1f7" providerId="AD" clId="Web-{886F30F2-725B-B2C8-901A-609CD31FE5D0}" dt="2022-07-18T05:31:23.069" v="0" actId="20577"/>
        <pc:sldMkLst>
          <pc:docMk/>
          <pc:sldMk cId="2447606091" sldId="544"/>
        </pc:sldMkLst>
        <pc:spChg chg="mod">
          <ac:chgData name="Sandra Hilleard" userId="S::sandra@absinstitute.com.au::e6164155-d29c-4f9f-ba63-310940a2c1f7" providerId="AD" clId="Web-{886F30F2-725B-B2C8-901A-609CD31FE5D0}" dt="2022-07-18T05:31:23.069" v="0" actId="20577"/>
          <ac:spMkLst>
            <pc:docMk/>
            <pc:sldMk cId="2447606091" sldId="544"/>
            <ac:spMk id="6" creationId="{865B3F33-797F-448F-936F-A9A1E5F147E2}"/>
          </ac:spMkLst>
        </pc:spChg>
      </pc:sldChg>
      <pc:sldChg chg="modSp">
        <pc:chgData name="Sandra Hilleard" userId="S::sandra@absinstitute.com.au::e6164155-d29c-4f9f-ba63-310940a2c1f7" providerId="AD" clId="Web-{886F30F2-725B-B2C8-901A-609CD31FE5D0}" dt="2022-07-18T05:31:48.899" v="1" actId="20577"/>
        <pc:sldMkLst>
          <pc:docMk/>
          <pc:sldMk cId="1357826922" sldId="549"/>
        </pc:sldMkLst>
        <pc:spChg chg="mod">
          <ac:chgData name="Sandra Hilleard" userId="S::sandra@absinstitute.com.au::e6164155-d29c-4f9f-ba63-310940a2c1f7" providerId="AD" clId="Web-{886F30F2-725B-B2C8-901A-609CD31FE5D0}" dt="2022-07-18T05:31:48.899" v="1" actId="20577"/>
          <ac:spMkLst>
            <pc:docMk/>
            <pc:sldMk cId="1357826922" sldId="549"/>
            <ac:spMk id="6" creationId="{865B3F33-797F-448F-936F-A9A1E5F147E2}"/>
          </ac:spMkLst>
        </pc:spChg>
      </pc:sldChg>
    </pc:docChg>
  </pc:docChgLst>
  <pc:docChgLst>
    <pc:chgData name="Sandra Hilleard" userId="S::sandra@absinstitute.com.au::e6164155-d29c-4f9f-ba63-310940a2c1f7" providerId="AD" clId="Web-{009E45CC-46CB-6734-3C4B-B84C9025D8A6}"/>
    <pc:docChg chg="modSld">
      <pc:chgData name="Sandra Hilleard" userId="S::sandra@absinstitute.com.au::e6164155-d29c-4f9f-ba63-310940a2c1f7" providerId="AD" clId="Web-{009E45CC-46CB-6734-3C4B-B84C9025D8A6}" dt="2022-09-01T06:35:36.979" v="2" actId="20577"/>
      <pc:docMkLst>
        <pc:docMk/>
      </pc:docMkLst>
      <pc:sldChg chg="modSp">
        <pc:chgData name="Sandra Hilleard" userId="S::sandra@absinstitute.com.au::e6164155-d29c-4f9f-ba63-310940a2c1f7" providerId="AD" clId="Web-{009E45CC-46CB-6734-3C4B-B84C9025D8A6}" dt="2022-09-01T06:35:36.979" v="2" actId="20577"/>
        <pc:sldMkLst>
          <pc:docMk/>
          <pc:sldMk cId="370892384" sldId="456"/>
        </pc:sldMkLst>
        <pc:spChg chg="mod">
          <ac:chgData name="Sandra Hilleard" userId="S::sandra@absinstitute.com.au::e6164155-d29c-4f9f-ba63-310940a2c1f7" providerId="AD" clId="Web-{009E45CC-46CB-6734-3C4B-B84C9025D8A6}" dt="2022-09-01T06:35:36.979" v="2" actId="20577"/>
          <ac:spMkLst>
            <pc:docMk/>
            <pc:sldMk cId="370892384" sldId="456"/>
            <ac:spMk id="3" creationId="{AD82A79D-8EC8-4A34-B512-B3BC53077E2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56481CA-5135-447E-AC41-8190F89CCDF2}" type="datetimeFigureOut">
              <a:rPr lang="en-US" smtClean="0"/>
              <a:pPr/>
              <a:t>12/14/2023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EB07CB-BA94-43F8-9607-8E7DA04FBFAF}" type="slidenum">
              <a:rPr lang="en-US" smtClean="0"/>
              <a:pPr/>
              <a:t>‹#›</a:t>
            </a:fld>
            <a:endParaRPr lang="en-US"/>
          </a:p>
        </p:txBody>
      </p:sp>
    </p:spTree>
    <p:extLst>
      <p:ext uri="{BB962C8B-B14F-4D97-AF65-F5344CB8AC3E}">
        <p14:creationId xmlns:p14="http://schemas.microsoft.com/office/powerpoint/2010/main" val="25300845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1191D9-B1B6-4869-AAA8-6AB8E75F1FE1}" type="datetimeFigureOut">
              <a:rPr lang="en-AU" smtClean="0"/>
              <a:t>14/12/2023</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6F44D8-2054-44BE-82D8-B0AF16500333}" type="slidenum">
              <a:rPr lang="en-AU" smtClean="0"/>
              <a:t>‹#›</a:t>
            </a:fld>
            <a:endParaRPr lang="en-AU"/>
          </a:p>
        </p:txBody>
      </p:sp>
    </p:spTree>
    <p:extLst>
      <p:ext uri="{BB962C8B-B14F-4D97-AF65-F5344CB8AC3E}">
        <p14:creationId xmlns:p14="http://schemas.microsoft.com/office/powerpoint/2010/main" val="1589919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46F44D8-2054-44BE-82D8-B0AF16500333}" type="slidenum">
              <a:rPr lang="en-AU" smtClean="0"/>
              <a:t>16</a:t>
            </a:fld>
            <a:endParaRPr lang="en-AU"/>
          </a:p>
        </p:txBody>
      </p:sp>
    </p:spTree>
    <p:extLst>
      <p:ext uri="{BB962C8B-B14F-4D97-AF65-F5344CB8AC3E}">
        <p14:creationId xmlns:p14="http://schemas.microsoft.com/office/powerpoint/2010/main" val="21518565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pic>
        <p:nvPicPr>
          <p:cNvPr id="7" name="Content Placeholder 5">
            <a:extLst>
              <a:ext uri="{FF2B5EF4-FFF2-40B4-BE49-F238E27FC236}">
                <a16:creationId xmlns:a16="http://schemas.microsoft.com/office/drawing/2014/main" id="{EF700C91-5A43-46BD-BA9B-6A7DB2CC88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56558"/>
            <a:ext cx="838200" cy="701441"/>
          </a:xfrm>
          <a:prstGeom prst="rect">
            <a:avLst/>
          </a:prstGeom>
          <a:effectLst>
            <a:softEdge rad="88900"/>
          </a:effectLst>
        </p:spPr>
      </p:pic>
    </p:spTree>
    <p:extLst>
      <p:ext uri="{BB962C8B-B14F-4D97-AF65-F5344CB8AC3E}">
        <p14:creationId xmlns:p14="http://schemas.microsoft.com/office/powerpoint/2010/main" val="2450615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484206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675078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AF936-D75D-4A6B-90B7-20EAFE54AB6E}"/>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11D9B780-B7AF-498D-B4DC-9E9AE0EFA1E4}"/>
              </a:ext>
            </a:extLst>
          </p:cNvPr>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4" name="Footer Placeholder 3">
            <a:extLst>
              <a:ext uri="{FF2B5EF4-FFF2-40B4-BE49-F238E27FC236}">
                <a16:creationId xmlns:a16="http://schemas.microsoft.com/office/drawing/2014/main" id="{292DB5A8-8046-4A9E-A9A5-57A5B7E0FAC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AFEAAC-EA3C-4E9D-BC9F-0DD6A842896F}"/>
              </a:ext>
            </a:extLst>
          </p:cNvPr>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494524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2101537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2470171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1780970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10359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818708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50015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1963771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2933603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40000"/>
            <a:lum/>
          </a:blip>
          <a:srcRect/>
          <a:stretch>
            <a:fillRect l="-10000" t="60000" r="-40000" b="-2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2DAD11-134F-45EC-A849-C5C40260D540}" type="datetimeFigureOut">
              <a:rPr lang="en-US" smtClean="0"/>
              <a:pPr/>
              <a:t>12/14/2023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34CD76-C6FD-4B31-A12A-E349607E799D}" type="slidenum">
              <a:rPr lang="en-US" smtClean="0"/>
              <a:pPr/>
              <a:t>‹#›</a:t>
            </a:fld>
            <a:endParaRPr lang="en-US"/>
          </a:p>
        </p:txBody>
      </p:sp>
      <p:pic>
        <p:nvPicPr>
          <p:cNvPr id="7" name="Content Placeholder 5">
            <a:extLst>
              <a:ext uri="{FF2B5EF4-FFF2-40B4-BE49-F238E27FC236}">
                <a16:creationId xmlns:a16="http://schemas.microsoft.com/office/drawing/2014/main" id="{F8369D1D-23EF-4CA9-8505-96123604DF4D}"/>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6156558"/>
            <a:ext cx="838200" cy="701441"/>
          </a:xfrm>
          <a:prstGeom prst="rect">
            <a:avLst/>
          </a:prstGeom>
          <a:effectLst>
            <a:softEdge rad="88900"/>
          </a:effectLst>
        </p:spPr>
      </p:pic>
    </p:spTree>
    <p:extLst>
      <p:ext uri="{BB962C8B-B14F-4D97-AF65-F5344CB8AC3E}">
        <p14:creationId xmlns:p14="http://schemas.microsoft.com/office/powerpoint/2010/main" val="15116737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7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4.xml"/><Relationship Id="rId5" Type="http://schemas.openxmlformats.org/officeDocument/2006/relationships/image" Target="../media/image22.sv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hyperlink" Target="https://paycalculator.com.au/classic/" TargetMode="External"/><Relationship Id="rId2" Type="http://schemas.openxmlformats.org/officeDocument/2006/relationships/hyperlink" Target="https://moneysmart.gov.au/budgeting/budget-planner" TargetMode="External"/><Relationship Id="rId1" Type="http://schemas.openxmlformats.org/officeDocument/2006/relationships/slideLayout" Target="../slideLayouts/slideLayout2.xml"/><Relationship Id="rId6" Type="http://schemas.openxmlformats.org/officeDocument/2006/relationships/hyperlink" Target="https://www.smallbusiness.wa.gov.au/blog/how-calculate-your-hourly-rate" TargetMode="External"/><Relationship Id="rId5" Type="http://schemas.openxmlformats.org/officeDocument/2006/relationships/hyperlink" Target="https://www.zoho.com/au/inventory/break-even-point-calculator/" TargetMode="External"/><Relationship Id="rId4" Type="http://schemas.openxmlformats.org/officeDocument/2006/relationships/hyperlink" Target="https://business.gov.au/planning/new-businesses/calculate-the-start-up-costs-of-your-business"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fundera.com/business-accounting/free-accounting-software#zohoinvoice" TargetMode="External"/><Relationship Id="rId13" Type="http://schemas.openxmlformats.org/officeDocument/2006/relationships/image" Target="../media/image22.svg"/><Relationship Id="rId3" Type="http://schemas.openxmlformats.org/officeDocument/2006/relationships/hyperlink" Target="https://www.fundera.com/business-accounting/free-accounting-software#wave" TargetMode="External"/><Relationship Id="rId7" Type="http://schemas.openxmlformats.org/officeDocument/2006/relationships/hyperlink" Target="https://www.fundera.com/business-accounting/free-accounting-software#cloudbooks" TargetMode="External"/><Relationship Id="rId12"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fundera.com/business-accounting/free-accounting-software#gnucash" TargetMode="External"/><Relationship Id="rId11" Type="http://schemas.openxmlformats.org/officeDocument/2006/relationships/hyperlink" Target="https://hnry.com.au/au/" TargetMode="External"/><Relationship Id="rId5" Type="http://schemas.openxmlformats.org/officeDocument/2006/relationships/hyperlink" Target="https://www.fundera.com/business-accounting/free-accounting-software#akaunting" TargetMode="External"/><Relationship Id="rId10" Type="http://schemas.openxmlformats.org/officeDocument/2006/relationships/hyperlink" Target="https://rounded.com.au/pricing" TargetMode="External"/><Relationship Id="rId4" Type="http://schemas.openxmlformats.org/officeDocument/2006/relationships/hyperlink" Target="https://www.fundera.com/business-accounting/free-accounting-software#zipbooks" TargetMode="External"/><Relationship Id="rId9" Type="http://schemas.openxmlformats.org/officeDocument/2006/relationships/hyperlink" Target="https://www.pandle.com/"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riadzany.blogspot.com/2011/09/september-weather-in-fez.html" TargetMode="External"/><Relationship Id="rId2" Type="http://schemas.openxmlformats.org/officeDocument/2006/relationships/image" Target="../media/image9.JPG"/><Relationship Id="rId1" Type="http://schemas.openxmlformats.org/officeDocument/2006/relationships/slideLayout" Target="../slideLayouts/slideLayout4.xml"/><Relationship Id="rId5" Type="http://schemas.openxmlformats.org/officeDocument/2006/relationships/image" Target="../media/image11.sv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E9D44-3ADC-44F8-80A1-F62F9E2E7606}"/>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AU" b="1" i="1" dirty="0"/>
              <a:t>Topic Five – BSBESB303</a:t>
            </a:r>
            <a:endParaRPr lang="en-AU" dirty="0"/>
          </a:p>
        </p:txBody>
      </p:sp>
      <p:pic>
        <p:nvPicPr>
          <p:cNvPr id="6" name="Picture 8" descr="Related image">
            <a:extLst>
              <a:ext uri="{FF2B5EF4-FFF2-40B4-BE49-F238E27FC236}">
                <a16:creationId xmlns:a16="http://schemas.microsoft.com/office/drawing/2014/main" id="{4B25984C-5A0D-4B4F-9C4F-7E0F63B994A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606877" y="1825625"/>
            <a:ext cx="3644245" cy="4351338"/>
          </a:xfrm>
          <a:prstGeom prst="rect">
            <a:avLst/>
          </a:prstGeom>
          <a:noFill/>
        </p:spPr>
      </p:pic>
      <p:sp>
        <p:nvSpPr>
          <p:cNvPr id="7" name="Content Placeholder 2">
            <a:extLst>
              <a:ext uri="{FF2B5EF4-FFF2-40B4-BE49-F238E27FC236}">
                <a16:creationId xmlns:a16="http://schemas.microsoft.com/office/drawing/2014/main" id="{60AEC271-2945-4473-8889-E34DD7099230}"/>
              </a:ext>
            </a:extLst>
          </p:cNvPr>
          <p:cNvSpPr txBox="1">
            <a:spLocks/>
          </p:cNvSpPr>
          <p:nvPr/>
        </p:nvSpPr>
        <p:spPr>
          <a:xfrm>
            <a:off x="6172200" y="1825625"/>
            <a:ext cx="541334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err="1"/>
              <a:t>Organise</a:t>
            </a:r>
            <a:r>
              <a:rPr lang="en-US" b="1" dirty="0"/>
              <a:t> Finances for</a:t>
            </a:r>
            <a:br>
              <a:rPr lang="en-US" b="1" dirty="0"/>
            </a:br>
            <a:r>
              <a:rPr lang="en-US" b="1" dirty="0"/>
              <a:t>New Business Ventures</a:t>
            </a:r>
          </a:p>
          <a:p>
            <a:pPr marL="0"/>
            <a:endParaRPr lang="en-AU" dirty="0"/>
          </a:p>
        </p:txBody>
      </p:sp>
    </p:spTree>
    <p:extLst>
      <p:ext uri="{BB962C8B-B14F-4D97-AF65-F5344CB8AC3E}">
        <p14:creationId xmlns:p14="http://schemas.microsoft.com/office/powerpoint/2010/main" val="3653551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1 – </a:t>
            </a:r>
            <a:r>
              <a:rPr lang="en-US" dirty="0"/>
              <a:t>Prepare to </a:t>
            </a:r>
            <a:r>
              <a:rPr lang="en-US" dirty="0" err="1"/>
              <a:t>organise</a:t>
            </a:r>
            <a:r>
              <a:rPr lang="en-US" dirty="0"/>
              <a:t> finances for new business venture</a:t>
            </a:r>
            <a:endParaRPr lang="en-AU" dirty="0"/>
          </a:p>
        </p:txBody>
      </p:sp>
      <p:sp>
        <p:nvSpPr>
          <p:cNvPr id="8" name="Text Placeholder 2">
            <a:extLst>
              <a:ext uri="{FF2B5EF4-FFF2-40B4-BE49-F238E27FC236}">
                <a16:creationId xmlns:a16="http://schemas.microsoft.com/office/drawing/2014/main" id="{88C708D1-AFAB-464B-9506-6A67E298903A}"/>
              </a:ext>
            </a:extLst>
          </p:cNvPr>
          <p:cNvSpPr>
            <a:spLocks noGrp="1"/>
          </p:cNvSpPr>
          <p:nvPr>
            <p:ph sz="half" idx="1"/>
          </p:nvPr>
        </p:nvSpPr>
        <p:spPr>
          <a:xfrm>
            <a:off x="838200" y="1825625"/>
            <a:ext cx="5181600" cy="4351338"/>
          </a:xfrm>
        </p:spPr>
        <p:txBody>
          <a:bodyPr>
            <a:normAutofit/>
          </a:bodyPr>
          <a:lstStyle/>
          <a:p>
            <a:pPr marL="0" indent="0">
              <a:buNone/>
            </a:pPr>
            <a:r>
              <a:rPr lang="en-US" sz="2200" b="1"/>
              <a:t>Financial Terminology?</a:t>
            </a:r>
          </a:p>
          <a:p>
            <a:r>
              <a:rPr lang="en-US" sz="2200"/>
              <a:t>GST – Goods and Services Tax</a:t>
            </a:r>
          </a:p>
          <a:p>
            <a:r>
              <a:rPr lang="en-US" sz="2200"/>
              <a:t>Liability – Money you owe</a:t>
            </a:r>
          </a:p>
          <a:p>
            <a:r>
              <a:rPr lang="en-US" sz="2200"/>
              <a:t>BAS – Business Activity State</a:t>
            </a:r>
          </a:p>
          <a:p>
            <a:r>
              <a:rPr lang="en-US" sz="2200"/>
              <a:t>PAYG – Pay as You Go</a:t>
            </a:r>
          </a:p>
          <a:p>
            <a:r>
              <a:rPr lang="en-US" sz="2200"/>
              <a:t>Assets – Things you own</a:t>
            </a:r>
          </a:p>
          <a:p>
            <a:r>
              <a:rPr lang="en-US" sz="2200"/>
              <a:t>Income Tax Return – Annually</a:t>
            </a:r>
          </a:p>
          <a:p>
            <a:r>
              <a:rPr lang="en-US" sz="2200"/>
              <a:t>Profit – (Revenue – Costs = Profit)</a:t>
            </a:r>
          </a:p>
          <a:p>
            <a:r>
              <a:rPr lang="en-US" sz="2200"/>
              <a:t>Depreciation – Decrease of value of assets over time</a:t>
            </a:r>
          </a:p>
        </p:txBody>
      </p:sp>
      <p:pic>
        <p:nvPicPr>
          <p:cNvPr id="6" name="Content Placeholder 5" descr="Magnifying glass showing decling performance">
            <a:extLst>
              <a:ext uri="{FF2B5EF4-FFF2-40B4-BE49-F238E27FC236}">
                <a16:creationId xmlns:a16="http://schemas.microsoft.com/office/drawing/2014/main" id="{D85EF3BD-EA76-467D-8824-94CF396FB00A}"/>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172202" y="1914126"/>
            <a:ext cx="5181600" cy="3458718"/>
          </a:xfrm>
          <a:noFill/>
        </p:spPr>
      </p:pic>
    </p:spTree>
    <p:extLst>
      <p:ext uri="{BB962C8B-B14F-4D97-AF65-F5344CB8AC3E}">
        <p14:creationId xmlns:p14="http://schemas.microsoft.com/office/powerpoint/2010/main" val="3508848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1741DE-496C-4A80-AA83-D6158D4D5828}"/>
              </a:ext>
            </a:extLst>
          </p:cNvPr>
          <p:cNvSpPr>
            <a:spLocks noGrp="1"/>
          </p:cNvSpPr>
          <p:nvPr>
            <p:ph sz="half" idx="1"/>
          </p:nvPr>
        </p:nvSpPr>
        <p:spPr/>
        <p:txBody>
          <a:bodyPr/>
          <a:lstStyle/>
          <a:p>
            <a:endParaRPr lang="en-AU"/>
          </a:p>
        </p:txBody>
      </p:sp>
      <p:sp>
        <p:nvSpPr>
          <p:cNvPr id="4" name="Content Placeholder 3">
            <a:extLst>
              <a:ext uri="{FF2B5EF4-FFF2-40B4-BE49-F238E27FC236}">
                <a16:creationId xmlns:a16="http://schemas.microsoft.com/office/drawing/2014/main" id="{AB2C678F-9E60-4F26-83A4-016D944CAB83}"/>
              </a:ext>
            </a:extLst>
          </p:cNvPr>
          <p:cNvSpPr>
            <a:spLocks noGrp="1"/>
          </p:cNvSpPr>
          <p:nvPr>
            <p:ph sz="half" idx="2"/>
          </p:nvPr>
        </p:nvSpPr>
        <p:spPr/>
        <p:txBody>
          <a:bodyPr/>
          <a:lstStyle/>
          <a:p>
            <a:endParaRPr lang="en-AU"/>
          </a:p>
        </p:txBody>
      </p:sp>
      <p:sp>
        <p:nvSpPr>
          <p:cNvPr id="5" name="Title 1">
            <a:extLst>
              <a:ext uri="{FF2B5EF4-FFF2-40B4-BE49-F238E27FC236}">
                <a16:creationId xmlns:a16="http://schemas.microsoft.com/office/drawing/2014/main" id="{D67AA7C0-E294-4FF4-83BC-34FCA0963A46}"/>
              </a:ext>
            </a:extLst>
          </p:cNvPr>
          <p:cNvSpPr txBox="1">
            <a:spLocks/>
          </p:cNvSpPr>
          <p:nvPr/>
        </p:nvSpPr>
        <p:spPr>
          <a:xfrm>
            <a:off x="838200" y="186748"/>
            <a:ext cx="10515600" cy="536142"/>
          </a:xfrm>
          <a:prstGeom prst="rect">
            <a:avLst/>
          </a:prstGeom>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b="1">
                <a:solidFill>
                  <a:schemeClr val="accent6">
                    <a:lumMod val="50000"/>
                  </a:schemeClr>
                </a:solidFill>
              </a:rPr>
              <a:t>Income Tax Return</a:t>
            </a:r>
            <a:endParaRPr lang="en-AU" b="1" dirty="0">
              <a:solidFill>
                <a:schemeClr val="accent6">
                  <a:lumMod val="50000"/>
                </a:schemeClr>
              </a:solidFill>
            </a:endParaRPr>
          </a:p>
        </p:txBody>
      </p:sp>
      <p:graphicFrame>
        <p:nvGraphicFramePr>
          <p:cNvPr id="6" name="Table 7">
            <a:extLst>
              <a:ext uri="{FF2B5EF4-FFF2-40B4-BE49-F238E27FC236}">
                <a16:creationId xmlns:a16="http://schemas.microsoft.com/office/drawing/2014/main" id="{81482DF9-302D-4371-BB46-A863D6E69261}"/>
              </a:ext>
            </a:extLst>
          </p:cNvPr>
          <p:cNvGraphicFramePr>
            <a:graphicFrameLocks noGrp="1"/>
          </p:cNvGraphicFramePr>
          <p:nvPr>
            <p:extLst>
              <p:ext uri="{D42A27DB-BD31-4B8C-83A1-F6EECF244321}">
                <p14:modId xmlns:p14="http://schemas.microsoft.com/office/powerpoint/2010/main" val="1498222636"/>
              </p:ext>
            </p:extLst>
          </p:nvPr>
        </p:nvGraphicFramePr>
        <p:xfrm>
          <a:off x="0" y="1080655"/>
          <a:ext cx="12192000" cy="5777345"/>
        </p:xfrm>
        <a:graphic>
          <a:graphicData uri="http://schemas.openxmlformats.org/drawingml/2006/table">
            <a:tbl>
              <a:tblPr firstRow="1" bandRow="1">
                <a:tableStyleId>{93296810-A885-4BE3-A3E7-6D5BEEA58F35}</a:tableStyleId>
              </a:tblPr>
              <a:tblGrid>
                <a:gridCol w="4721767">
                  <a:extLst>
                    <a:ext uri="{9D8B030D-6E8A-4147-A177-3AD203B41FA5}">
                      <a16:colId xmlns:a16="http://schemas.microsoft.com/office/drawing/2014/main" val="3532719751"/>
                    </a:ext>
                  </a:extLst>
                </a:gridCol>
                <a:gridCol w="3998900">
                  <a:extLst>
                    <a:ext uri="{9D8B030D-6E8A-4147-A177-3AD203B41FA5}">
                      <a16:colId xmlns:a16="http://schemas.microsoft.com/office/drawing/2014/main" val="3471492571"/>
                    </a:ext>
                  </a:extLst>
                </a:gridCol>
                <a:gridCol w="3471333">
                  <a:extLst>
                    <a:ext uri="{9D8B030D-6E8A-4147-A177-3AD203B41FA5}">
                      <a16:colId xmlns:a16="http://schemas.microsoft.com/office/drawing/2014/main" val="951249676"/>
                    </a:ext>
                  </a:extLst>
                </a:gridCol>
              </a:tblGrid>
              <a:tr h="415138">
                <a:tc>
                  <a:txBody>
                    <a:bodyPr/>
                    <a:lstStyle/>
                    <a:p>
                      <a:pPr algn="ctr"/>
                      <a:r>
                        <a:rPr lang="en-AU" dirty="0"/>
                        <a:t>Assessable income </a:t>
                      </a:r>
                    </a:p>
                  </a:txBody>
                  <a:tcPr/>
                </a:tc>
                <a:tc>
                  <a:txBody>
                    <a:bodyPr/>
                    <a:lstStyle/>
                    <a:p>
                      <a:pPr algn="ctr"/>
                      <a:r>
                        <a:rPr lang="en-AU" dirty="0"/>
                        <a:t>Exempt income</a:t>
                      </a:r>
                    </a:p>
                  </a:txBody>
                  <a:tcPr/>
                </a:tc>
                <a:tc>
                  <a:txBody>
                    <a:bodyPr/>
                    <a:lstStyle/>
                    <a:p>
                      <a:pPr algn="ctr"/>
                      <a:r>
                        <a:rPr lang="en-AU" dirty="0"/>
                        <a:t>Taxable income</a:t>
                      </a:r>
                    </a:p>
                  </a:txBody>
                  <a:tcPr/>
                </a:tc>
                <a:extLst>
                  <a:ext uri="{0D108BD9-81ED-4DB2-BD59-A6C34878D82A}">
                    <a16:rowId xmlns:a16="http://schemas.microsoft.com/office/drawing/2014/main" val="3078927889"/>
                  </a:ext>
                </a:extLst>
              </a:tr>
              <a:tr h="5362207">
                <a:tc>
                  <a:txBody>
                    <a:bodyPr/>
                    <a:lstStyle/>
                    <a:p>
                      <a:r>
                        <a:rPr lang="en-US" sz="1600" b="1" dirty="0">
                          <a:solidFill>
                            <a:schemeClr val="accent6">
                              <a:lumMod val="50000"/>
                            </a:schemeClr>
                          </a:solidFill>
                        </a:rPr>
                        <a:t>Assessable income is income that can be taxed, provided you earn enough to exceed your tax-free threshold. (Any income that goes into your account) </a:t>
                      </a:r>
                    </a:p>
                    <a:p>
                      <a:endParaRPr lang="en-US" sz="1600" b="1" dirty="0"/>
                    </a:p>
                    <a:p>
                      <a:r>
                        <a:rPr lang="en-US" sz="1600" b="1" dirty="0">
                          <a:solidFill>
                            <a:schemeClr val="accent6">
                              <a:lumMod val="50000"/>
                            </a:schemeClr>
                          </a:solidFill>
                        </a:rPr>
                        <a:t>Examples of assessable income are:</a:t>
                      </a:r>
                    </a:p>
                    <a:p>
                      <a:pPr marL="285750" indent="-285750">
                        <a:buFont typeface="Arial" panose="020B0604020202020204" pitchFamily="34" charset="0"/>
                        <a:buChar char="•"/>
                      </a:pPr>
                      <a:r>
                        <a:rPr lang="en-US" sz="1600" dirty="0"/>
                        <a:t>salary and wages (contracting work payment)</a:t>
                      </a:r>
                    </a:p>
                    <a:p>
                      <a:pPr marL="285750" indent="-285750">
                        <a:buFont typeface="Arial" panose="020B0604020202020204" pitchFamily="34" charset="0"/>
                        <a:buChar char="•"/>
                      </a:pPr>
                      <a:r>
                        <a:rPr lang="en-US" sz="1600" dirty="0"/>
                        <a:t>tips, gratuities and other payments for your services</a:t>
                      </a:r>
                    </a:p>
                    <a:p>
                      <a:pPr marL="285750" indent="-285750">
                        <a:buFont typeface="Arial" panose="020B0604020202020204" pitchFamily="34" charset="0"/>
                        <a:buChar char="•"/>
                      </a:pPr>
                      <a:r>
                        <a:rPr lang="en-US" sz="1600" dirty="0"/>
                        <a:t>allowances for things like car, travel, clothing and laundry (Personal expenses)</a:t>
                      </a:r>
                    </a:p>
                    <a:p>
                      <a:pPr marL="285750" indent="-285750">
                        <a:buFont typeface="Arial" panose="020B0604020202020204" pitchFamily="34" charset="0"/>
                        <a:buChar char="•"/>
                      </a:pPr>
                      <a:r>
                        <a:rPr lang="en-US" sz="1600" dirty="0"/>
                        <a:t>interest from bank accounts</a:t>
                      </a:r>
                    </a:p>
                    <a:p>
                      <a:pPr marL="285750" indent="-285750">
                        <a:buFont typeface="Arial" panose="020B0604020202020204" pitchFamily="34" charset="0"/>
                        <a:buChar char="•"/>
                      </a:pPr>
                      <a:r>
                        <a:rPr lang="en-US" sz="1600" dirty="0"/>
                        <a:t>dividends and other income from investments</a:t>
                      </a:r>
                    </a:p>
                    <a:p>
                      <a:pPr marL="285750" indent="-285750">
                        <a:buFont typeface="Arial" panose="020B0604020202020204" pitchFamily="34" charset="0"/>
                        <a:buChar char="•"/>
                      </a:pPr>
                      <a:r>
                        <a:rPr lang="en-US" sz="1600" dirty="0"/>
                        <a:t>bonuses and overtime an employee receives</a:t>
                      </a:r>
                    </a:p>
                    <a:p>
                      <a:pPr marL="285750" indent="-285750">
                        <a:buFont typeface="Arial" panose="020B0604020202020204" pitchFamily="34" charset="0"/>
                        <a:buChar char="•"/>
                      </a:pPr>
                      <a:r>
                        <a:rPr lang="en-US" sz="1600" dirty="0"/>
                        <a:t>commission a salesperson receives</a:t>
                      </a:r>
                    </a:p>
                    <a:p>
                      <a:pPr marL="285750" indent="-285750">
                        <a:buFont typeface="Arial" panose="020B0604020202020204" pitchFamily="34" charset="0"/>
                        <a:buChar char="•"/>
                      </a:pPr>
                      <a:r>
                        <a:rPr lang="en-US" sz="1600" dirty="0"/>
                        <a:t>pensions</a:t>
                      </a:r>
                    </a:p>
                    <a:p>
                      <a:pPr marL="285750" indent="-285750">
                        <a:buFont typeface="Arial" panose="020B0604020202020204" pitchFamily="34" charset="0"/>
                        <a:buChar char="•"/>
                      </a:pPr>
                      <a:r>
                        <a:rPr lang="en-US" sz="1600" dirty="0"/>
                        <a:t>rent</a:t>
                      </a:r>
                    </a:p>
                    <a:p>
                      <a:endParaRPr lang="en-AU" sz="1600" dirty="0"/>
                    </a:p>
                  </a:txBody>
                  <a:tcPr/>
                </a:tc>
                <a:tc>
                  <a:txBody>
                    <a:bodyPr/>
                    <a:lstStyle/>
                    <a:p>
                      <a:r>
                        <a:rPr lang="en-US" sz="1600" b="1" i="0" kern="1200" dirty="0">
                          <a:solidFill>
                            <a:schemeClr val="accent6">
                              <a:lumMod val="50000"/>
                            </a:schemeClr>
                          </a:solidFill>
                          <a:effectLst/>
                          <a:latin typeface="+mn-lt"/>
                          <a:ea typeface="+mn-ea"/>
                          <a:cs typeface="+mn-cs"/>
                        </a:rPr>
                        <a:t>Exempt income is income that cannot be taxed. </a:t>
                      </a:r>
                    </a:p>
                    <a:p>
                      <a:endParaRPr lang="en-US" sz="1600" b="1" i="0" kern="1200" dirty="0">
                        <a:solidFill>
                          <a:schemeClr val="accent6">
                            <a:lumMod val="50000"/>
                          </a:schemeClr>
                        </a:solidFill>
                        <a:effectLst/>
                        <a:latin typeface="+mn-lt"/>
                        <a:ea typeface="+mn-ea"/>
                        <a:cs typeface="+mn-cs"/>
                      </a:endParaRPr>
                    </a:p>
                    <a:p>
                      <a:r>
                        <a:rPr lang="en-US" sz="1600" b="1" i="0" kern="1200" dirty="0">
                          <a:solidFill>
                            <a:schemeClr val="accent6">
                              <a:lumMod val="50000"/>
                            </a:schemeClr>
                          </a:solidFill>
                          <a:effectLst/>
                          <a:latin typeface="+mn-lt"/>
                          <a:ea typeface="+mn-ea"/>
                          <a:cs typeface="+mn-cs"/>
                        </a:rPr>
                        <a:t>Examples of exempt income include:</a:t>
                      </a:r>
                    </a:p>
                    <a:p>
                      <a:endParaRPr lang="en-US" sz="1600" b="1" i="0" kern="1200" dirty="0">
                        <a:solidFill>
                          <a:schemeClr val="accent6">
                            <a:lumMod val="50000"/>
                          </a:schemeClr>
                        </a:solidFill>
                        <a:effectLst/>
                        <a:latin typeface="+mn-lt"/>
                        <a:ea typeface="+mn-ea"/>
                        <a:cs typeface="+mn-cs"/>
                      </a:endParaRPr>
                    </a:p>
                    <a:p>
                      <a:pPr marL="285750" indent="-285750">
                        <a:buFont typeface="Arial" panose="020B0604020202020204" pitchFamily="34" charset="0"/>
                        <a:buChar char="•"/>
                      </a:pPr>
                      <a:r>
                        <a:rPr lang="en-US" sz="1600" b="0" i="0" kern="1200" dirty="0">
                          <a:solidFill>
                            <a:schemeClr val="dk1"/>
                          </a:solidFill>
                          <a:effectLst/>
                          <a:latin typeface="+mn-lt"/>
                          <a:ea typeface="+mn-ea"/>
                          <a:cs typeface="+mn-cs"/>
                        </a:rPr>
                        <a:t>some government pensions and payments, including </a:t>
                      </a:r>
                      <a:r>
                        <a:rPr lang="en-US" sz="1600" b="0" i="0" kern="1200">
                          <a:solidFill>
                            <a:schemeClr val="dk1"/>
                          </a:solidFill>
                          <a:effectLst/>
                          <a:latin typeface="+mn-lt"/>
                          <a:ea typeface="+mn-ea"/>
                          <a:cs typeface="+mn-cs"/>
                        </a:rPr>
                        <a:t>the disability </a:t>
                      </a:r>
                      <a:r>
                        <a:rPr lang="en-US" sz="1600" b="0" i="0" kern="1200" dirty="0">
                          <a:solidFill>
                            <a:schemeClr val="dk1"/>
                          </a:solidFill>
                          <a:effectLst/>
                          <a:latin typeface="+mn-lt"/>
                          <a:ea typeface="+mn-ea"/>
                          <a:cs typeface="+mn-cs"/>
                        </a:rPr>
                        <a:t>pension</a:t>
                      </a:r>
                    </a:p>
                    <a:p>
                      <a:pPr marL="285750" indent="-285750">
                        <a:buFont typeface="Arial" panose="020B0604020202020204" pitchFamily="34" charset="0"/>
                        <a:buChar char="•"/>
                      </a:pPr>
                      <a:r>
                        <a:rPr lang="en-US" sz="1600" b="0" i="0" kern="1200" dirty="0">
                          <a:solidFill>
                            <a:schemeClr val="dk1"/>
                          </a:solidFill>
                          <a:effectLst/>
                          <a:latin typeface="+mn-lt"/>
                          <a:ea typeface="+mn-ea"/>
                          <a:cs typeface="+mn-cs"/>
                        </a:rPr>
                        <a:t>some education payments.</a:t>
                      </a:r>
                    </a:p>
                    <a:p>
                      <a:pPr marL="285750" indent="-285750">
                        <a:buFont typeface="Arial" panose="020B0604020202020204" pitchFamily="34" charset="0"/>
                        <a:buChar char="•"/>
                      </a:pPr>
                      <a:endParaRPr lang="en-US" sz="1600" b="0" i="0" kern="1200" dirty="0">
                        <a:solidFill>
                          <a:schemeClr val="dk1"/>
                        </a:solidFill>
                        <a:effectLst/>
                        <a:latin typeface="+mn-lt"/>
                        <a:ea typeface="+mn-ea"/>
                        <a:cs typeface="+mn-cs"/>
                      </a:endParaRPr>
                    </a:p>
                    <a:p>
                      <a:pPr marL="285750" indent="-285750">
                        <a:buFont typeface="Arial" panose="020B0604020202020204" pitchFamily="34" charset="0"/>
                        <a:buChar char="•"/>
                      </a:pPr>
                      <a:endParaRPr lang="en-US" sz="1600" b="0" i="0" kern="1200" dirty="0">
                        <a:solidFill>
                          <a:schemeClr val="dk1"/>
                        </a:solidFill>
                        <a:effectLst/>
                        <a:latin typeface="+mn-lt"/>
                        <a:ea typeface="+mn-ea"/>
                        <a:cs typeface="+mn-cs"/>
                      </a:endParaRPr>
                    </a:p>
                    <a:p>
                      <a:pPr marL="0" indent="0">
                        <a:buFont typeface="Arial" panose="020B0604020202020204" pitchFamily="34" charset="0"/>
                        <a:buNone/>
                      </a:pPr>
                      <a:endParaRPr lang="en-US" sz="1600" b="0" i="0" kern="1200" dirty="0">
                        <a:solidFill>
                          <a:schemeClr val="dk1"/>
                        </a:solidFill>
                        <a:effectLst/>
                        <a:latin typeface="+mn-lt"/>
                        <a:ea typeface="+mn-ea"/>
                        <a:cs typeface="+mn-cs"/>
                      </a:endParaRPr>
                    </a:p>
                    <a:p>
                      <a:r>
                        <a:rPr lang="en-US" sz="1600" b="0" i="0" kern="1200" dirty="0">
                          <a:solidFill>
                            <a:schemeClr val="dk1"/>
                          </a:solidFill>
                          <a:effectLst/>
                          <a:latin typeface="+mn-lt"/>
                          <a:ea typeface="+mn-ea"/>
                          <a:cs typeface="+mn-cs"/>
                        </a:rPr>
                        <a:t>If the only income you receive during a financial year is exempt income you do not have to pay any income tax on it.</a:t>
                      </a:r>
                    </a:p>
                    <a:p>
                      <a:endParaRPr lang="en-AU" sz="1600" dirty="0"/>
                    </a:p>
                  </a:txBody>
                  <a:tcPr/>
                </a:tc>
                <a:tc>
                  <a:txBody>
                    <a:bodyPr/>
                    <a:lstStyle/>
                    <a:p>
                      <a:r>
                        <a:rPr lang="en-US" sz="1600" b="0" i="0" kern="1200" dirty="0">
                          <a:solidFill>
                            <a:schemeClr val="dk1"/>
                          </a:solidFill>
                          <a:effectLst/>
                          <a:latin typeface="+mn-lt"/>
                          <a:ea typeface="+mn-ea"/>
                          <a:cs typeface="+mn-cs"/>
                        </a:rPr>
                        <a:t>Your taxable income is the income you must pay tax on. </a:t>
                      </a:r>
                    </a:p>
                    <a:p>
                      <a:endParaRPr lang="en-US" sz="1600" b="0" i="0" kern="1200" dirty="0">
                        <a:solidFill>
                          <a:schemeClr val="dk1"/>
                        </a:solidFill>
                        <a:effectLst/>
                        <a:latin typeface="+mn-lt"/>
                        <a:ea typeface="+mn-ea"/>
                        <a:cs typeface="+mn-cs"/>
                      </a:endParaRPr>
                    </a:p>
                    <a:p>
                      <a:r>
                        <a:rPr lang="en-US" sz="1600" b="0" i="0" kern="1200" dirty="0">
                          <a:solidFill>
                            <a:schemeClr val="dk1"/>
                          </a:solidFill>
                          <a:effectLst/>
                          <a:latin typeface="+mn-lt"/>
                          <a:ea typeface="+mn-ea"/>
                          <a:cs typeface="+mn-cs"/>
                        </a:rPr>
                        <a:t>It is the term used for the amount left after you have deducted all the expenses you are allowed to claim from your assessable income.</a:t>
                      </a:r>
                    </a:p>
                    <a:p>
                      <a:endParaRPr lang="en-US" sz="1600" b="0" i="0" kern="1200" dirty="0">
                        <a:solidFill>
                          <a:schemeClr val="dk1"/>
                        </a:solidFill>
                        <a:effectLst/>
                        <a:latin typeface="+mn-lt"/>
                        <a:ea typeface="+mn-ea"/>
                        <a:cs typeface="+mn-cs"/>
                      </a:endParaRPr>
                    </a:p>
                    <a:p>
                      <a:r>
                        <a:rPr lang="en-US" sz="1600" b="1" i="0" kern="1200" dirty="0">
                          <a:solidFill>
                            <a:schemeClr val="accent6">
                              <a:lumMod val="50000"/>
                            </a:schemeClr>
                          </a:solidFill>
                          <a:effectLst/>
                          <a:latin typeface="+mn-lt"/>
                          <a:ea typeface="+mn-ea"/>
                          <a:cs typeface="+mn-cs"/>
                        </a:rPr>
                        <a:t>Assessable income − allowable deductions = taxable income</a:t>
                      </a:r>
                    </a:p>
                    <a:p>
                      <a:endParaRPr lang="en-US" sz="1600" b="1" i="0" kern="1200" dirty="0">
                        <a:solidFill>
                          <a:schemeClr val="accent6">
                            <a:lumMod val="50000"/>
                          </a:schemeClr>
                        </a:solidFill>
                        <a:effectLst/>
                        <a:latin typeface="+mn-lt"/>
                        <a:ea typeface="+mn-ea"/>
                        <a:cs typeface="+mn-cs"/>
                      </a:endParaRPr>
                    </a:p>
                    <a:p>
                      <a:r>
                        <a:rPr lang="en-US" sz="1600" b="0" i="0" kern="1200" dirty="0">
                          <a:solidFill>
                            <a:schemeClr val="dk1"/>
                          </a:solidFill>
                          <a:effectLst/>
                          <a:latin typeface="+mn-lt"/>
                          <a:ea typeface="+mn-ea"/>
                          <a:cs typeface="+mn-cs"/>
                        </a:rPr>
                        <a:t>The important thing to remember about deductions is that you apply them to reduce the amount of income you pay tax on, you do not deduct them directly from your tax amount.</a:t>
                      </a:r>
                    </a:p>
                    <a:p>
                      <a:endParaRPr lang="en-AU" sz="1600" dirty="0"/>
                    </a:p>
                  </a:txBody>
                  <a:tcPr/>
                </a:tc>
                <a:extLst>
                  <a:ext uri="{0D108BD9-81ED-4DB2-BD59-A6C34878D82A}">
                    <a16:rowId xmlns:a16="http://schemas.microsoft.com/office/drawing/2014/main" val="920945582"/>
                  </a:ext>
                </a:extLst>
              </a:tr>
            </a:tbl>
          </a:graphicData>
        </a:graphic>
      </p:graphicFrame>
    </p:spTree>
    <p:extLst>
      <p:ext uri="{BB962C8B-B14F-4D97-AF65-F5344CB8AC3E}">
        <p14:creationId xmlns:p14="http://schemas.microsoft.com/office/powerpoint/2010/main" val="2769984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301285"/>
            <a:ext cx="9161834" cy="662782"/>
          </a:xfrm>
        </p:spPr>
        <p:txBody>
          <a:bodyPr anchor="ctr">
            <a:normAutofit fontScale="90000"/>
          </a:bodyPr>
          <a:lstStyle/>
          <a:p>
            <a:r>
              <a:rPr lang="en-AU" sz="3100" b="1" dirty="0"/>
              <a:t>Business Plan Activity  </a:t>
            </a:r>
            <a:r>
              <a:rPr lang="en-AU" sz="2800" dirty="0"/>
              <a:t>– </a:t>
            </a:r>
            <a:r>
              <a:rPr lang="en-US" sz="2800" dirty="0"/>
              <a:t>Explain the following key financial terminologies:</a:t>
            </a:r>
            <a:br>
              <a:rPr lang="en-US" sz="2800" dirty="0"/>
            </a:br>
            <a:br>
              <a:rPr lang="en-US" sz="2800" dirty="0"/>
            </a:b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5677795"/>
            <a:ext cx="9938370" cy="662782"/>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cs typeface="Calibri"/>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390748"/>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8" y="2383045"/>
            <a:ext cx="4009550" cy="31736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600" b="0" i="0" dirty="0">
                <a:effectLst/>
                <a:latin typeface="Arial" panose="020B0604020202020204" pitchFamily="34" charset="0"/>
              </a:rPr>
              <a:t>GST</a:t>
            </a:r>
          </a:p>
          <a:p>
            <a:r>
              <a:rPr lang="en-AU" sz="1600" b="0" i="0" dirty="0">
                <a:effectLst/>
                <a:latin typeface="Arial" panose="020B0604020202020204" pitchFamily="34" charset="0"/>
              </a:rPr>
              <a:t>Liability</a:t>
            </a:r>
          </a:p>
          <a:p>
            <a:r>
              <a:rPr lang="en-AU" sz="1600" b="0" i="0" dirty="0">
                <a:effectLst/>
                <a:latin typeface="Arial" panose="020B0604020202020204" pitchFamily="34" charset="0"/>
              </a:rPr>
              <a:t>BAS</a:t>
            </a:r>
          </a:p>
          <a:p>
            <a:r>
              <a:rPr lang="en-AU" sz="1600" b="0" i="0" dirty="0">
                <a:effectLst/>
                <a:latin typeface="Arial" panose="020B0604020202020204" pitchFamily="34" charset="0"/>
              </a:rPr>
              <a:t>PAYG</a:t>
            </a:r>
          </a:p>
          <a:p>
            <a:r>
              <a:rPr lang="en-AU" sz="1600" b="0" i="0" dirty="0">
                <a:effectLst/>
                <a:latin typeface="Arial" panose="020B0604020202020204" pitchFamily="34" charset="0"/>
              </a:rPr>
              <a:t>Asset</a:t>
            </a:r>
          </a:p>
          <a:p>
            <a:r>
              <a:rPr lang="en-AU" sz="1600" b="0" i="0" dirty="0">
                <a:effectLst/>
                <a:latin typeface="Arial" panose="020B0604020202020204" pitchFamily="34" charset="0"/>
              </a:rPr>
              <a:t>Income Tax Return</a:t>
            </a:r>
          </a:p>
          <a:p>
            <a:r>
              <a:rPr lang="en-AU" sz="1600" b="0" i="0" dirty="0">
                <a:effectLst/>
                <a:latin typeface="Arial" panose="020B0604020202020204" pitchFamily="34" charset="0"/>
              </a:rPr>
              <a:t>Profit</a:t>
            </a:r>
          </a:p>
          <a:p>
            <a:r>
              <a:rPr lang="en-AU" sz="1600" b="0" i="0" dirty="0">
                <a:effectLst/>
                <a:latin typeface="Arial" panose="020B0604020202020204" pitchFamily="34" charset="0"/>
              </a:rPr>
              <a:t>Depreciation</a:t>
            </a:r>
            <a:br>
              <a:rPr lang="en-US" sz="2400" dirty="0"/>
            </a:br>
            <a:endParaRPr lang="en-US" sz="2400" dirty="0">
              <a:solidFill>
                <a:schemeClr val="tx1">
                  <a:alpha val="80000"/>
                </a:schemeClr>
              </a:solidFill>
            </a:endParaRP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1798270"/>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Tree>
    <p:extLst>
      <p:ext uri="{BB962C8B-B14F-4D97-AF65-F5344CB8AC3E}">
        <p14:creationId xmlns:p14="http://schemas.microsoft.com/office/powerpoint/2010/main" val="2447606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59372-955E-4CFE-890A-53D90AAAB29E}"/>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dirty="0"/>
              <a:t>Marketing versus Finance</a:t>
            </a:r>
            <a:endParaRPr lang="en-AU" dirty="0"/>
          </a:p>
        </p:txBody>
      </p:sp>
      <p:pic>
        <p:nvPicPr>
          <p:cNvPr id="5" name="Graphic 4" descr="Scales of justice with solid fill">
            <a:extLst>
              <a:ext uri="{FF2B5EF4-FFF2-40B4-BE49-F238E27FC236}">
                <a16:creationId xmlns:a16="http://schemas.microsoft.com/office/drawing/2014/main" id="{40AD982C-5F91-43B5-AD39-24BF5E94B87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53331" y="1825625"/>
            <a:ext cx="4351338" cy="4351338"/>
          </a:xfrm>
          <a:prstGeom prst="rect">
            <a:avLst/>
          </a:prstGeom>
        </p:spPr>
      </p:pic>
      <p:sp>
        <p:nvSpPr>
          <p:cNvPr id="3" name="TextBox 2">
            <a:extLst>
              <a:ext uri="{FF2B5EF4-FFF2-40B4-BE49-F238E27FC236}">
                <a16:creationId xmlns:a16="http://schemas.microsoft.com/office/drawing/2014/main" id="{C545E7C4-707A-41D6-8F61-BD4C3AE85350}"/>
              </a:ext>
            </a:extLst>
          </p:cNvPr>
          <p:cNvSpPr txBox="1"/>
          <p:nvPr/>
        </p:nvSpPr>
        <p:spPr>
          <a:xfrm>
            <a:off x="6172199" y="1825625"/>
            <a:ext cx="5546035" cy="4351338"/>
          </a:xfrm>
          <a:prstGeom prst="rect">
            <a:avLst/>
          </a:prstGeom>
        </p:spPr>
        <p:txBody>
          <a:bodyPr vert="horz" lIns="91440" tIns="45720" rIns="91440" bIns="45720" rtlCol="0">
            <a:normAutofit/>
          </a:bodyPr>
          <a:lstStyle/>
          <a:p>
            <a:pPr>
              <a:lnSpc>
                <a:spcPct val="90000"/>
              </a:lnSpc>
              <a:spcAft>
                <a:spcPts val="600"/>
              </a:spcAft>
            </a:pPr>
            <a:r>
              <a:rPr lang="en-US" sz="1500" dirty="0"/>
              <a:t>The </a:t>
            </a:r>
            <a:r>
              <a:rPr lang="en-US" sz="1500" b="1" dirty="0"/>
              <a:t>relationship between marketing</a:t>
            </a:r>
            <a:r>
              <a:rPr lang="en-US" sz="1500" dirty="0"/>
              <a:t> and </a:t>
            </a:r>
            <a:r>
              <a:rPr lang="en-US" sz="1500" b="1" dirty="0"/>
              <a:t>finance</a:t>
            </a:r>
            <a:r>
              <a:rPr lang="en-US" sz="1500" dirty="0"/>
              <a:t> is arguably one of the most important within any business. Traditionally perceived as an adversarial tug of war </a:t>
            </a:r>
            <a:r>
              <a:rPr lang="en-US" sz="1500" b="1" dirty="0"/>
              <a:t>between marketing</a:t>
            </a:r>
            <a:r>
              <a:rPr lang="en-US" sz="1500" dirty="0"/>
              <a:t> on one side spending the </a:t>
            </a:r>
            <a:r>
              <a:rPr lang="en-US" sz="1500" b="1" dirty="0"/>
              <a:t>money</a:t>
            </a:r>
            <a:r>
              <a:rPr lang="en-US" sz="1500" dirty="0"/>
              <a:t> and </a:t>
            </a:r>
            <a:r>
              <a:rPr lang="en-US" sz="1500" b="1" dirty="0"/>
              <a:t>finance</a:t>
            </a:r>
            <a:r>
              <a:rPr lang="en-US" sz="1500" dirty="0"/>
              <a:t> on the other trying to save it, this </a:t>
            </a:r>
            <a:r>
              <a:rPr lang="en-US" sz="1500" b="1" dirty="0"/>
              <a:t>relationship</a:t>
            </a:r>
            <a:r>
              <a:rPr lang="en-US" sz="1500" dirty="0"/>
              <a:t> has evolved into a modern marriage of equals.</a:t>
            </a:r>
          </a:p>
          <a:p>
            <a:pPr marL="0" indent="-228600">
              <a:lnSpc>
                <a:spcPct val="90000"/>
              </a:lnSpc>
              <a:spcAft>
                <a:spcPts val="600"/>
              </a:spcAft>
              <a:buFont typeface="Arial" panose="020B0604020202020204" pitchFamily="34" charset="0"/>
              <a:buChar char="•"/>
            </a:pPr>
            <a:r>
              <a:rPr lang="en-US" sz="1500" dirty="0"/>
              <a:t>Investing in Marketing can generate more revenue</a:t>
            </a:r>
          </a:p>
          <a:p>
            <a:pPr marL="0" indent="-228600">
              <a:lnSpc>
                <a:spcPct val="90000"/>
              </a:lnSpc>
              <a:spcAft>
                <a:spcPts val="600"/>
              </a:spcAft>
              <a:buFont typeface="Arial" panose="020B0604020202020204" pitchFamily="34" charset="0"/>
              <a:buChar char="•"/>
            </a:pPr>
            <a:r>
              <a:rPr lang="en-US" sz="1500" dirty="0"/>
              <a:t>Investing in Marketing increases expenses, and decreases profit</a:t>
            </a:r>
          </a:p>
          <a:p>
            <a:pPr marL="0" indent="-228600">
              <a:lnSpc>
                <a:spcPct val="90000"/>
              </a:lnSpc>
              <a:spcAft>
                <a:spcPts val="600"/>
              </a:spcAft>
              <a:buFont typeface="Arial" panose="020B0604020202020204" pitchFamily="34" charset="0"/>
              <a:buChar char="•"/>
            </a:pPr>
            <a:r>
              <a:rPr lang="en-US" sz="1500" dirty="0"/>
              <a:t>Financial profit is needed for the business to survive</a:t>
            </a:r>
          </a:p>
          <a:p>
            <a:pPr marL="0" indent="-228600">
              <a:lnSpc>
                <a:spcPct val="90000"/>
              </a:lnSpc>
              <a:spcAft>
                <a:spcPts val="600"/>
              </a:spcAft>
              <a:buFont typeface="Arial" panose="020B0604020202020204" pitchFamily="34" charset="0"/>
              <a:buChar char="•"/>
            </a:pPr>
            <a:r>
              <a:rPr lang="en-US" sz="1500" dirty="0"/>
              <a:t>Financial profit can go up if the revenue goes up</a:t>
            </a:r>
          </a:p>
          <a:p>
            <a:pPr marL="0" indent="-228600">
              <a:lnSpc>
                <a:spcPct val="90000"/>
              </a:lnSpc>
              <a:spcAft>
                <a:spcPts val="600"/>
              </a:spcAft>
              <a:buFont typeface="Arial" panose="020B0604020202020204" pitchFamily="34" charset="0"/>
              <a:buChar char="•"/>
            </a:pPr>
            <a:endParaRPr lang="en-US" sz="1500" dirty="0"/>
          </a:p>
          <a:p>
            <a:pPr>
              <a:lnSpc>
                <a:spcPct val="90000"/>
              </a:lnSpc>
              <a:spcAft>
                <a:spcPts val="600"/>
              </a:spcAft>
            </a:pPr>
            <a:r>
              <a:rPr lang="en-US" sz="1500" dirty="0"/>
              <a:t>Marketing says: Campaign costing $20.000 could generate $150.000 in sales this year.</a:t>
            </a:r>
          </a:p>
          <a:p>
            <a:pPr>
              <a:lnSpc>
                <a:spcPct val="90000"/>
              </a:lnSpc>
              <a:spcAft>
                <a:spcPts val="600"/>
              </a:spcAft>
            </a:pPr>
            <a:r>
              <a:rPr lang="en-US" sz="1500" dirty="0"/>
              <a:t>Finance calculates: Overhead cost $50.000+ Variable costs $30.000 + cost of marketing campaign $20.000 = $100.000 (expected profit from campaign = $</a:t>
            </a:r>
            <a:r>
              <a:rPr lang="en-US" sz="1500"/>
              <a:t>50.000)</a:t>
            </a:r>
            <a:endParaRPr lang="en-US" sz="1500" dirty="0"/>
          </a:p>
          <a:p>
            <a:pPr>
              <a:lnSpc>
                <a:spcPct val="90000"/>
              </a:lnSpc>
              <a:spcAft>
                <a:spcPts val="600"/>
              </a:spcAft>
            </a:pPr>
            <a:r>
              <a:rPr lang="en-US" sz="1500" dirty="0"/>
              <a:t>Marketing wants to reinvest the $50.000 profit in the next campaign. Good idea? Or Not?</a:t>
            </a:r>
          </a:p>
          <a:p>
            <a:pPr marL="0" indent="-228600">
              <a:lnSpc>
                <a:spcPct val="90000"/>
              </a:lnSpc>
              <a:spcAft>
                <a:spcPts val="600"/>
              </a:spcAft>
              <a:buFont typeface="Arial" panose="020B0604020202020204" pitchFamily="34" charset="0"/>
              <a:buChar char="•"/>
            </a:pPr>
            <a:endParaRPr lang="en-US" sz="1500" dirty="0"/>
          </a:p>
          <a:p>
            <a:pPr indent="-228600">
              <a:lnSpc>
                <a:spcPct val="90000"/>
              </a:lnSpc>
              <a:spcAft>
                <a:spcPts val="600"/>
              </a:spcAft>
              <a:buFont typeface="Arial" panose="020B0604020202020204" pitchFamily="34" charset="0"/>
              <a:buChar char="•"/>
            </a:pPr>
            <a:endParaRPr lang="en-AU" sz="1500" dirty="0"/>
          </a:p>
        </p:txBody>
      </p:sp>
      <p:grpSp>
        <p:nvGrpSpPr>
          <p:cNvPr id="4" name="Group 3">
            <a:extLst>
              <a:ext uri="{FF2B5EF4-FFF2-40B4-BE49-F238E27FC236}">
                <a16:creationId xmlns:a16="http://schemas.microsoft.com/office/drawing/2014/main" id="{0998F12D-E674-B42F-17C3-9CA5EE4F0B75}"/>
              </a:ext>
            </a:extLst>
          </p:cNvPr>
          <p:cNvGrpSpPr/>
          <p:nvPr/>
        </p:nvGrpSpPr>
        <p:grpSpPr>
          <a:xfrm>
            <a:off x="10210619" y="459717"/>
            <a:ext cx="1423413" cy="933330"/>
            <a:chOff x="10048706" y="340716"/>
            <a:chExt cx="1423413" cy="933330"/>
          </a:xfrm>
        </p:grpSpPr>
        <p:pic>
          <p:nvPicPr>
            <p:cNvPr id="6" name="Graphic 5" descr="Badge Question Mark with solid fill">
              <a:extLst>
                <a:ext uri="{FF2B5EF4-FFF2-40B4-BE49-F238E27FC236}">
                  <a16:creationId xmlns:a16="http://schemas.microsoft.com/office/drawing/2014/main" id="{2A04B743-D661-CD5D-57EE-6F4BC5F73E1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48706" y="340716"/>
              <a:ext cx="914400" cy="914400"/>
            </a:xfrm>
            <a:prstGeom prst="rect">
              <a:avLst/>
            </a:prstGeom>
          </p:spPr>
        </p:pic>
        <p:sp>
          <p:nvSpPr>
            <p:cNvPr id="7" name="TextBox 6">
              <a:extLst>
                <a:ext uri="{FF2B5EF4-FFF2-40B4-BE49-F238E27FC236}">
                  <a16:creationId xmlns:a16="http://schemas.microsoft.com/office/drawing/2014/main" id="{A012F8F1-C53C-F7E1-8A1E-54622E7EA8F9}"/>
                </a:ext>
              </a:extLst>
            </p:cNvPr>
            <p:cNvSpPr txBox="1"/>
            <p:nvPr/>
          </p:nvSpPr>
          <p:spPr>
            <a:xfrm>
              <a:off x="10654996" y="904714"/>
              <a:ext cx="817123" cy="369332"/>
            </a:xfrm>
            <a:prstGeom prst="rect">
              <a:avLst/>
            </a:prstGeom>
            <a:noFill/>
          </p:spPr>
          <p:txBody>
            <a:bodyPr wrap="square" rtlCol="0">
              <a:spAutoFit/>
            </a:bodyPr>
            <a:lstStyle/>
            <a:p>
              <a:pPr algn="ctr"/>
              <a:r>
                <a:rPr lang="en-US" dirty="0"/>
                <a:t>Q5</a:t>
              </a:r>
              <a:endParaRPr lang="en-AU" dirty="0"/>
            </a:p>
          </p:txBody>
        </p:sp>
      </p:grpSp>
    </p:spTree>
    <p:extLst>
      <p:ext uri="{BB962C8B-B14F-4D97-AF65-F5344CB8AC3E}">
        <p14:creationId xmlns:p14="http://schemas.microsoft.com/office/powerpoint/2010/main" val="1045178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027906"/>
            <a:ext cx="9161834" cy="662782"/>
          </a:xfrm>
        </p:spPr>
        <p:txBody>
          <a:bodyPr anchor="ctr">
            <a:normAutofit fontScale="90000"/>
          </a:bodyPr>
          <a:lstStyle/>
          <a:p>
            <a:r>
              <a:rPr lang="en-US" sz="2800" dirty="0"/>
              <a:t>Describe    the    relationship    between    finances    (</a:t>
            </a:r>
            <a:r>
              <a:rPr lang="en-US" sz="2800" dirty="0" err="1"/>
              <a:t>ie</a:t>
            </a:r>
            <a:r>
              <a:rPr lang="en-US" sz="2800" dirty="0"/>
              <a:t>:    income    or    revenue)    and    marketing strategies/business sales.</a:t>
            </a:r>
            <a:br>
              <a:rPr lang="en-US" sz="2800" dirty="0"/>
            </a:b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4930198"/>
            <a:ext cx="9938370" cy="14737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485021"/>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413429"/>
            <a:ext cx="6720781" cy="21392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How do finances influence marketing and sales?</a:t>
            </a:r>
          </a:p>
          <a:p>
            <a:r>
              <a:rPr lang="en-US" sz="2400" dirty="0"/>
              <a:t>How do sales and marketing influence finances?</a:t>
            </a:r>
            <a:br>
              <a:rPr lang="en-US" sz="2400" dirty="0"/>
            </a:br>
            <a:endParaRPr lang="en-US" sz="2400" dirty="0">
              <a:solidFill>
                <a:schemeClr val="tx1">
                  <a:alpha val="80000"/>
                </a:schemeClr>
              </a:solidFill>
            </a:endParaRP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1704004"/>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
        <p:nvSpPr>
          <p:cNvPr id="2" name="TextBox 1">
            <a:extLst>
              <a:ext uri="{FF2B5EF4-FFF2-40B4-BE49-F238E27FC236}">
                <a16:creationId xmlns:a16="http://schemas.microsoft.com/office/drawing/2014/main" id="{EF2BE1CB-3D8E-4677-95F0-C0E631153175}"/>
              </a:ext>
            </a:extLst>
          </p:cNvPr>
          <p:cNvSpPr txBox="1"/>
          <p:nvPr/>
        </p:nvSpPr>
        <p:spPr>
          <a:xfrm>
            <a:off x="2988297" y="3582186"/>
            <a:ext cx="7011737" cy="646331"/>
          </a:xfrm>
          <a:prstGeom prst="rect">
            <a:avLst/>
          </a:prstGeom>
          <a:noFill/>
        </p:spPr>
        <p:txBody>
          <a:bodyPr wrap="square" rtlCol="0">
            <a:spAutoFit/>
          </a:bodyPr>
          <a:lstStyle/>
          <a:p>
            <a:r>
              <a:rPr lang="en-AU" dirty="0"/>
              <a:t>Hint: Marketing wants to spend money on campaigns to get more customers. Finance wants to keep money to increase profits.</a:t>
            </a:r>
          </a:p>
        </p:txBody>
      </p:sp>
    </p:spTree>
    <p:extLst>
      <p:ext uri="{BB962C8B-B14F-4D97-AF65-F5344CB8AC3E}">
        <p14:creationId xmlns:p14="http://schemas.microsoft.com/office/powerpoint/2010/main" val="2128972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2 – </a:t>
            </a:r>
            <a:r>
              <a:rPr lang="en-US" dirty="0"/>
              <a:t>Determine required finances for new business venture</a:t>
            </a:r>
            <a:endParaRPr lang="en-AU" dirty="0"/>
          </a:p>
        </p:txBody>
      </p:sp>
      <p:sp>
        <p:nvSpPr>
          <p:cNvPr id="8" name="Text Placeholder 2">
            <a:extLst>
              <a:ext uri="{FF2B5EF4-FFF2-40B4-BE49-F238E27FC236}">
                <a16:creationId xmlns:a16="http://schemas.microsoft.com/office/drawing/2014/main" id="{88C708D1-AFAB-464B-9506-6A67E298903A}"/>
              </a:ext>
            </a:extLst>
          </p:cNvPr>
          <p:cNvSpPr>
            <a:spLocks noGrp="1"/>
          </p:cNvSpPr>
          <p:nvPr>
            <p:ph idx="1"/>
          </p:nvPr>
        </p:nvSpPr>
        <p:spPr>
          <a:xfrm>
            <a:off x="838200" y="1825625"/>
            <a:ext cx="10515600" cy="4351338"/>
          </a:xfrm>
        </p:spPr>
        <p:txBody>
          <a:bodyPr>
            <a:normAutofit fontScale="92500" lnSpcReduction="10000"/>
          </a:bodyPr>
          <a:lstStyle/>
          <a:p>
            <a:pPr marL="0" indent="0">
              <a:buNone/>
            </a:pPr>
            <a:r>
              <a:rPr lang="en-US" dirty="0"/>
              <a:t>Assessing your financial situation.</a:t>
            </a:r>
          </a:p>
          <a:p>
            <a:r>
              <a:rPr lang="en-US" dirty="0"/>
              <a:t>Calculate your personal budget </a:t>
            </a:r>
            <a:r>
              <a:rPr lang="en-US" dirty="0">
                <a:hlinkClick r:id="rId2"/>
              </a:rPr>
              <a:t>https://moneysmart.gov.au/budgeting/budget-planner</a:t>
            </a:r>
            <a:endParaRPr lang="en-US" dirty="0"/>
          </a:p>
          <a:p>
            <a:r>
              <a:rPr lang="en-US" dirty="0"/>
              <a:t>Calculate your pay, tax and superannuation </a:t>
            </a:r>
            <a:r>
              <a:rPr lang="en-US" dirty="0">
                <a:hlinkClick r:id="rId3"/>
              </a:rPr>
              <a:t>https://paycalculator.com.au/classic/</a:t>
            </a:r>
            <a:endParaRPr lang="en-US" dirty="0"/>
          </a:p>
          <a:p>
            <a:r>
              <a:rPr lang="en-AU" dirty="0"/>
              <a:t>Calculate business start-up costs </a:t>
            </a:r>
            <a:r>
              <a:rPr lang="en-AU" dirty="0">
                <a:hlinkClick r:id="rId4"/>
              </a:rPr>
              <a:t>https://business.gov.au/planning/new-businesses/calculate-the-start-up-costs-of-your-business</a:t>
            </a:r>
            <a:endParaRPr lang="en-AU" dirty="0"/>
          </a:p>
          <a:p>
            <a:r>
              <a:rPr lang="en-AU" dirty="0"/>
              <a:t>Calculate break-even point </a:t>
            </a:r>
            <a:r>
              <a:rPr lang="en-AU" dirty="0">
                <a:hlinkClick r:id="rId5"/>
              </a:rPr>
              <a:t>https://www.zoho.com/au/inventory/break-even-point-calculator/</a:t>
            </a:r>
            <a:endParaRPr lang="en-AU" dirty="0"/>
          </a:p>
          <a:p>
            <a:r>
              <a:rPr lang="en-AU" dirty="0"/>
              <a:t>Calculate your hourly rate (for services) </a:t>
            </a:r>
            <a:r>
              <a:rPr lang="en-AU" dirty="0">
                <a:hlinkClick r:id="rId6"/>
              </a:rPr>
              <a:t>https://www.smallbusiness.wa.gov.au/blog/how-calculate-your-hourly-rate</a:t>
            </a:r>
            <a:endParaRPr lang="en-AU" dirty="0"/>
          </a:p>
          <a:p>
            <a:endParaRPr lang="en-US" dirty="0"/>
          </a:p>
        </p:txBody>
      </p:sp>
    </p:spTree>
    <p:extLst>
      <p:ext uri="{BB962C8B-B14F-4D97-AF65-F5344CB8AC3E}">
        <p14:creationId xmlns:p14="http://schemas.microsoft.com/office/powerpoint/2010/main" val="1854658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2 – </a:t>
            </a:r>
            <a:r>
              <a:rPr lang="en-US" dirty="0"/>
              <a:t>Determine required finances for new business venture</a:t>
            </a:r>
            <a:endParaRPr lang="en-AU" dirty="0"/>
          </a:p>
        </p:txBody>
      </p:sp>
      <p:sp>
        <p:nvSpPr>
          <p:cNvPr id="8" name="Text Placeholder 2">
            <a:extLst>
              <a:ext uri="{FF2B5EF4-FFF2-40B4-BE49-F238E27FC236}">
                <a16:creationId xmlns:a16="http://schemas.microsoft.com/office/drawing/2014/main" id="{88C708D1-AFAB-464B-9506-6A67E298903A}"/>
              </a:ext>
            </a:extLst>
          </p:cNvPr>
          <p:cNvSpPr>
            <a:spLocks noGrp="1"/>
          </p:cNvSpPr>
          <p:nvPr>
            <p:ph idx="1"/>
          </p:nvPr>
        </p:nvSpPr>
        <p:spPr>
          <a:xfrm>
            <a:off x="838200" y="1825625"/>
            <a:ext cx="4817882" cy="4351338"/>
          </a:xfrm>
        </p:spPr>
        <p:txBody>
          <a:bodyPr>
            <a:normAutofit fontScale="92500" lnSpcReduction="10000"/>
          </a:bodyPr>
          <a:lstStyle/>
          <a:p>
            <a:pPr marL="0" indent="0">
              <a:buNone/>
            </a:pPr>
            <a:r>
              <a:rPr lang="en-US" dirty="0"/>
              <a:t>What accounting software is there?</a:t>
            </a:r>
          </a:p>
          <a:p>
            <a:pPr marL="0" indent="0" algn="l">
              <a:buNone/>
            </a:pPr>
            <a:r>
              <a:rPr lang="en-US" b="0" i="0" dirty="0">
                <a:effectLst/>
              </a:rPr>
              <a:t>Here are the best free* accounting software available:</a:t>
            </a:r>
            <a:endParaRPr lang="en-US" sz="2400" b="0" i="0" dirty="0">
              <a:effectLst/>
            </a:endParaRPr>
          </a:p>
          <a:p>
            <a:pPr algn="l">
              <a:buFont typeface="+mj-lt"/>
              <a:buAutoNum type="arabicPeriod"/>
            </a:pPr>
            <a:r>
              <a:rPr lang="en-US" sz="2400" b="0" i="0" u="none" strike="noStrike" dirty="0">
                <a:solidFill>
                  <a:srgbClr val="0A90CA"/>
                </a:solidFill>
                <a:effectLst/>
                <a:hlinkClick r:id="rId3"/>
              </a:rPr>
              <a:t>Wave</a:t>
            </a:r>
            <a:endParaRPr lang="en-US" sz="2400" b="0" i="0" dirty="0">
              <a:solidFill>
                <a:srgbClr val="555555"/>
              </a:solidFill>
              <a:effectLst/>
            </a:endParaRPr>
          </a:p>
          <a:p>
            <a:pPr algn="l">
              <a:buFont typeface="+mj-lt"/>
              <a:buAutoNum type="arabicPeriod"/>
            </a:pPr>
            <a:r>
              <a:rPr lang="en-US" sz="2400" b="0" i="0" u="none" strike="noStrike" dirty="0" err="1">
                <a:solidFill>
                  <a:srgbClr val="0A90CA"/>
                </a:solidFill>
                <a:effectLst/>
                <a:hlinkClick r:id="rId4"/>
              </a:rPr>
              <a:t>ZipBooks</a:t>
            </a:r>
            <a:endParaRPr lang="en-US" sz="2400" b="0" i="0" dirty="0">
              <a:solidFill>
                <a:srgbClr val="555555"/>
              </a:solidFill>
              <a:effectLst/>
            </a:endParaRPr>
          </a:p>
          <a:p>
            <a:pPr algn="l">
              <a:buFont typeface="+mj-lt"/>
              <a:buAutoNum type="arabicPeriod"/>
            </a:pPr>
            <a:r>
              <a:rPr lang="en-US" sz="2400" b="0" i="0" u="none" strike="noStrike" dirty="0" err="1">
                <a:solidFill>
                  <a:srgbClr val="0A90CA"/>
                </a:solidFill>
                <a:effectLst/>
                <a:hlinkClick r:id="rId5"/>
              </a:rPr>
              <a:t>Akaunting</a:t>
            </a:r>
            <a:endParaRPr lang="en-US" sz="2400" b="0" i="0" dirty="0">
              <a:solidFill>
                <a:srgbClr val="555555"/>
              </a:solidFill>
              <a:effectLst/>
            </a:endParaRPr>
          </a:p>
          <a:p>
            <a:pPr algn="l">
              <a:buFont typeface="+mj-lt"/>
              <a:buAutoNum type="arabicPeriod"/>
            </a:pPr>
            <a:r>
              <a:rPr lang="en-US" sz="2400" b="0" i="0" u="none" strike="noStrike" dirty="0" err="1">
                <a:solidFill>
                  <a:srgbClr val="0A90CA"/>
                </a:solidFill>
                <a:effectLst/>
                <a:hlinkClick r:id="rId6"/>
              </a:rPr>
              <a:t>GnuCash</a:t>
            </a:r>
            <a:endParaRPr lang="en-US" sz="2400" b="0" i="0" dirty="0">
              <a:solidFill>
                <a:srgbClr val="555555"/>
              </a:solidFill>
              <a:effectLst/>
            </a:endParaRPr>
          </a:p>
          <a:p>
            <a:pPr algn="l">
              <a:buFont typeface="+mj-lt"/>
              <a:buAutoNum type="arabicPeriod"/>
            </a:pPr>
            <a:r>
              <a:rPr lang="en-US" sz="2400" b="0" i="0" u="none" strike="noStrike" dirty="0" err="1">
                <a:solidFill>
                  <a:srgbClr val="0A90CA"/>
                </a:solidFill>
                <a:effectLst/>
                <a:hlinkClick r:id="rId7"/>
              </a:rPr>
              <a:t>CloudBooks</a:t>
            </a:r>
            <a:endParaRPr lang="en-US" sz="2400" b="0" i="0" dirty="0">
              <a:solidFill>
                <a:srgbClr val="555555"/>
              </a:solidFill>
              <a:effectLst/>
            </a:endParaRPr>
          </a:p>
          <a:p>
            <a:pPr algn="l">
              <a:buFont typeface="+mj-lt"/>
              <a:buAutoNum type="arabicPeriod"/>
            </a:pPr>
            <a:r>
              <a:rPr lang="en-US" sz="2400" b="0" i="0" u="none" strike="noStrike" dirty="0" err="1">
                <a:solidFill>
                  <a:srgbClr val="0A90CA"/>
                </a:solidFill>
                <a:effectLst/>
                <a:hlinkClick r:id="rId8"/>
              </a:rPr>
              <a:t>Zoho</a:t>
            </a:r>
            <a:r>
              <a:rPr lang="en-US" sz="2400" b="0" i="0" u="none" strike="noStrike" dirty="0">
                <a:solidFill>
                  <a:srgbClr val="0A90CA"/>
                </a:solidFill>
                <a:effectLst/>
                <a:hlinkClick r:id="rId8"/>
              </a:rPr>
              <a:t> Invoice</a:t>
            </a:r>
            <a:endParaRPr lang="en-US" sz="2400" u="none" strike="noStrike" dirty="0">
              <a:solidFill>
                <a:srgbClr val="555555"/>
              </a:solidFill>
            </a:endParaRPr>
          </a:p>
          <a:p>
            <a:pPr algn="l">
              <a:buFont typeface="+mj-lt"/>
              <a:buAutoNum type="arabicPeriod"/>
            </a:pPr>
            <a:r>
              <a:rPr lang="en-US" sz="2400" b="0" i="0" dirty="0" err="1">
                <a:solidFill>
                  <a:srgbClr val="555555"/>
                </a:solidFill>
                <a:effectLst/>
                <a:hlinkClick r:id="rId9"/>
              </a:rPr>
              <a:t>Pandle</a:t>
            </a:r>
            <a:endParaRPr lang="en-US" sz="2400" b="0" i="0" dirty="0">
              <a:solidFill>
                <a:srgbClr val="555555"/>
              </a:solidFill>
              <a:effectLst/>
            </a:endParaRPr>
          </a:p>
          <a:p>
            <a:endParaRPr lang="en-US" dirty="0"/>
          </a:p>
        </p:txBody>
      </p:sp>
      <p:sp>
        <p:nvSpPr>
          <p:cNvPr id="3" name="TextBox 2">
            <a:extLst>
              <a:ext uri="{FF2B5EF4-FFF2-40B4-BE49-F238E27FC236}">
                <a16:creationId xmlns:a16="http://schemas.microsoft.com/office/drawing/2014/main" id="{BBCB6C1C-A93C-4FB4-AD9C-DD7E5968753E}"/>
              </a:ext>
            </a:extLst>
          </p:cNvPr>
          <p:cNvSpPr txBox="1"/>
          <p:nvPr/>
        </p:nvSpPr>
        <p:spPr>
          <a:xfrm>
            <a:off x="838200" y="5988734"/>
            <a:ext cx="4392891" cy="646331"/>
          </a:xfrm>
          <a:prstGeom prst="rect">
            <a:avLst/>
          </a:prstGeom>
          <a:noFill/>
        </p:spPr>
        <p:txBody>
          <a:bodyPr wrap="square" rtlCol="0">
            <a:spAutoFit/>
          </a:bodyPr>
          <a:lstStyle/>
          <a:p>
            <a:r>
              <a:rPr lang="en-US" dirty="0"/>
              <a:t>* Free = Freemium or Free trials (read terms and conditions!)</a:t>
            </a:r>
            <a:endParaRPr lang="en-AU" dirty="0"/>
          </a:p>
        </p:txBody>
      </p:sp>
      <p:sp>
        <p:nvSpPr>
          <p:cNvPr id="4" name="TextBox 3">
            <a:extLst>
              <a:ext uri="{FF2B5EF4-FFF2-40B4-BE49-F238E27FC236}">
                <a16:creationId xmlns:a16="http://schemas.microsoft.com/office/drawing/2014/main" id="{D13288F3-45BD-4722-931A-EF4CC5BE9EA6}"/>
              </a:ext>
            </a:extLst>
          </p:cNvPr>
          <p:cNvSpPr txBox="1"/>
          <p:nvPr/>
        </p:nvSpPr>
        <p:spPr>
          <a:xfrm>
            <a:off x="6306532" y="1690688"/>
            <a:ext cx="4392891" cy="1477328"/>
          </a:xfrm>
          <a:prstGeom prst="rect">
            <a:avLst/>
          </a:prstGeom>
          <a:noFill/>
        </p:spPr>
        <p:txBody>
          <a:bodyPr wrap="square" rtlCol="0">
            <a:spAutoFit/>
          </a:bodyPr>
          <a:lstStyle/>
          <a:p>
            <a:r>
              <a:rPr lang="en-US" dirty="0"/>
              <a:t>Most used by businesses and accountants:</a:t>
            </a:r>
          </a:p>
          <a:p>
            <a:pPr marL="285750" indent="-285750">
              <a:buFont typeface="Arial" panose="020B0604020202020204" pitchFamily="34" charset="0"/>
              <a:buChar char="•"/>
            </a:pPr>
            <a:r>
              <a:rPr lang="en-US" b="1" dirty="0"/>
              <a:t>Xero</a:t>
            </a:r>
          </a:p>
          <a:p>
            <a:pPr marL="285750" indent="-285750">
              <a:buFont typeface="Arial" panose="020B0604020202020204" pitchFamily="34" charset="0"/>
              <a:buChar char="•"/>
            </a:pPr>
            <a:r>
              <a:rPr lang="en-US" b="1" dirty="0"/>
              <a:t>Quick books</a:t>
            </a:r>
          </a:p>
          <a:p>
            <a:pPr marL="285750" indent="-285750">
              <a:buFont typeface="Arial" panose="020B0604020202020204" pitchFamily="34" charset="0"/>
              <a:buChar char="•"/>
            </a:pPr>
            <a:r>
              <a:rPr lang="en-US" b="1" dirty="0"/>
              <a:t>MYOB</a:t>
            </a:r>
          </a:p>
          <a:p>
            <a:pPr marL="285750" indent="-285750">
              <a:buFont typeface="Arial" panose="020B0604020202020204" pitchFamily="34" charset="0"/>
              <a:buChar char="•"/>
            </a:pPr>
            <a:endParaRPr lang="en-AU" b="1" dirty="0"/>
          </a:p>
        </p:txBody>
      </p:sp>
      <p:sp>
        <p:nvSpPr>
          <p:cNvPr id="5" name="TextBox 4">
            <a:extLst>
              <a:ext uri="{FF2B5EF4-FFF2-40B4-BE49-F238E27FC236}">
                <a16:creationId xmlns:a16="http://schemas.microsoft.com/office/drawing/2014/main" id="{7049C3BB-4844-4931-A531-860F0DBB33AB}"/>
              </a:ext>
            </a:extLst>
          </p:cNvPr>
          <p:cNvSpPr txBox="1"/>
          <p:nvPr/>
        </p:nvSpPr>
        <p:spPr>
          <a:xfrm>
            <a:off x="6306532" y="3252247"/>
            <a:ext cx="4637988" cy="1754326"/>
          </a:xfrm>
          <a:prstGeom prst="rect">
            <a:avLst/>
          </a:prstGeom>
          <a:noFill/>
        </p:spPr>
        <p:txBody>
          <a:bodyPr wrap="square" rtlCol="0">
            <a:spAutoFit/>
          </a:bodyPr>
          <a:lstStyle/>
          <a:p>
            <a:r>
              <a:rPr lang="en-AU" dirty="0"/>
              <a:t>Freelancer Accounting/Invoicing Software:</a:t>
            </a:r>
          </a:p>
          <a:p>
            <a:endParaRPr lang="en-AU" dirty="0"/>
          </a:p>
          <a:p>
            <a:r>
              <a:rPr lang="en-US" dirty="0">
                <a:hlinkClick r:id="rId10"/>
              </a:rPr>
              <a:t>Rounded</a:t>
            </a:r>
            <a:endParaRPr lang="en-US" dirty="0"/>
          </a:p>
          <a:p>
            <a:endParaRPr lang="en-US" dirty="0"/>
          </a:p>
          <a:p>
            <a:r>
              <a:rPr lang="en-US" dirty="0" err="1">
                <a:hlinkClick r:id="rId11"/>
              </a:rPr>
              <a:t>Hnry</a:t>
            </a:r>
            <a:r>
              <a:rPr lang="en-US" dirty="0">
                <a:hlinkClick r:id="rId11"/>
              </a:rPr>
              <a:t> | Tax for Self-employed Australians</a:t>
            </a:r>
            <a:endParaRPr lang="en-AU" dirty="0"/>
          </a:p>
          <a:p>
            <a:endParaRPr lang="en-AU" dirty="0"/>
          </a:p>
        </p:txBody>
      </p:sp>
      <p:grpSp>
        <p:nvGrpSpPr>
          <p:cNvPr id="6" name="Group 5">
            <a:extLst>
              <a:ext uri="{FF2B5EF4-FFF2-40B4-BE49-F238E27FC236}">
                <a16:creationId xmlns:a16="http://schemas.microsoft.com/office/drawing/2014/main" id="{6F581E9B-A49B-AC36-2F31-10EEA9BB0236}"/>
              </a:ext>
            </a:extLst>
          </p:cNvPr>
          <p:cNvGrpSpPr/>
          <p:nvPr/>
        </p:nvGrpSpPr>
        <p:grpSpPr>
          <a:xfrm>
            <a:off x="6306532" y="4952204"/>
            <a:ext cx="1423413" cy="933330"/>
            <a:chOff x="10048706" y="340716"/>
            <a:chExt cx="1423413" cy="933330"/>
          </a:xfrm>
        </p:grpSpPr>
        <p:pic>
          <p:nvPicPr>
            <p:cNvPr id="7" name="Graphic 6" descr="Badge Question Mark with solid fill">
              <a:extLst>
                <a:ext uri="{FF2B5EF4-FFF2-40B4-BE49-F238E27FC236}">
                  <a16:creationId xmlns:a16="http://schemas.microsoft.com/office/drawing/2014/main" id="{46C61A05-F95E-F97D-BA02-149C5C464BC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0048706" y="340716"/>
              <a:ext cx="914400" cy="914400"/>
            </a:xfrm>
            <a:prstGeom prst="rect">
              <a:avLst/>
            </a:prstGeom>
          </p:spPr>
        </p:pic>
        <p:sp>
          <p:nvSpPr>
            <p:cNvPr id="9" name="TextBox 8">
              <a:extLst>
                <a:ext uri="{FF2B5EF4-FFF2-40B4-BE49-F238E27FC236}">
                  <a16:creationId xmlns:a16="http://schemas.microsoft.com/office/drawing/2014/main" id="{351D732A-3842-7704-D0E7-8B73314CCC23}"/>
                </a:ext>
              </a:extLst>
            </p:cNvPr>
            <p:cNvSpPr txBox="1"/>
            <p:nvPr/>
          </p:nvSpPr>
          <p:spPr>
            <a:xfrm>
              <a:off x="10654996" y="904714"/>
              <a:ext cx="817123" cy="369332"/>
            </a:xfrm>
            <a:prstGeom prst="rect">
              <a:avLst/>
            </a:prstGeom>
            <a:noFill/>
          </p:spPr>
          <p:txBody>
            <a:bodyPr wrap="square" rtlCol="0">
              <a:spAutoFit/>
            </a:bodyPr>
            <a:lstStyle/>
            <a:p>
              <a:pPr algn="ctr"/>
              <a:r>
                <a:rPr lang="en-US" dirty="0"/>
                <a:t>Q4</a:t>
              </a:r>
              <a:endParaRPr lang="en-AU" dirty="0"/>
            </a:p>
          </p:txBody>
        </p:sp>
      </p:grpSp>
    </p:spTree>
    <p:extLst>
      <p:ext uri="{BB962C8B-B14F-4D97-AF65-F5344CB8AC3E}">
        <p14:creationId xmlns:p14="http://schemas.microsoft.com/office/powerpoint/2010/main" val="36756348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027906"/>
            <a:ext cx="9161834" cy="662782"/>
          </a:xfrm>
        </p:spPr>
        <p:txBody>
          <a:bodyPr anchor="ctr">
            <a:normAutofit fontScale="90000"/>
          </a:bodyPr>
          <a:lstStyle/>
          <a:p>
            <a:r>
              <a:rPr lang="en-AU" sz="3100" b="1" dirty="0"/>
              <a:t>Business Plan Activity </a:t>
            </a:r>
            <a:r>
              <a:rPr lang="en-AU" sz="2800" dirty="0"/>
              <a:t>– </a:t>
            </a:r>
            <a:r>
              <a:rPr lang="en-US" sz="2800" dirty="0"/>
              <a:t>What  accounting  software  or  system  are  you  planning  to  use,  to  manage  your  business  and accounts?  </a:t>
            </a: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5036503"/>
            <a:ext cx="9938370" cy="1473756"/>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cs typeface="Calibri"/>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739543"/>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856490"/>
            <a:ext cx="6720781" cy="21392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Accounting Software  </a:t>
            </a:r>
          </a:p>
          <a:p>
            <a:r>
              <a:rPr lang="en-US" sz="2400" dirty="0"/>
              <a:t>Accounting Systems</a:t>
            </a:r>
            <a:br>
              <a:rPr lang="en-US" sz="2400" dirty="0"/>
            </a:br>
            <a:endParaRPr lang="en-US" sz="2400" dirty="0">
              <a:solidFill>
                <a:schemeClr val="tx1">
                  <a:alpha val="80000"/>
                </a:schemeClr>
              </a:solidFill>
            </a:endParaRP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2147065"/>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Tree>
    <p:extLst>
      <p:ext uri="{BB962C8B-B14F-4D97-AF65-F5344CB8AC3E}">
        <p14:creationId xmlns:p14="http://schemas.microsoft.com/office/powerpoint/2010/main" val="1357826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3 – Plan to access finances for new business venture</a:t>
            </a:r>
          </a:p>
        </p:txBody>
      </p:sp>
      <p:sp>
        <p:nvSpPr>
          <p:cNvPr id="8" name="Text Placeholder 2">
            <a:extLst>
              <a:ext uri="{FF2B5EF4-FFF2-40B4-BE49-F238E27FC236}">
                <a16:creationId xmlns:a16="http://schemas.microsoft.com/office/drawing/2014/main" id="{88C708D1-AFAB-464B-9506-6A67E298903A}"/>
              </a:ext>
            </a:extLst>
          </p:cNvPr>
          <p:cNvSpPr>
            <a:spLocks noGrp="1"/>
          </p:cNvSpPr>
          <p:nvPr>
            <p:ph idx="1"/>
          </p:nvPr>
        </p:nvSpPr>
        <p:spPr>
          <a:xfrm>
            <a:off x="838200" y="1825625"/>
            <a:ext cx="10515600" cy="4351338"/>
          </a:xfrm>
        </p:spPr>
        <p:txBody>
          <a:bodyPr>
            <a:normAutofit lnSpcReduction="10000"/>
          </a:bodyPr>
          <a:lstStyle/>
          <a:p>
            <a:pPr marL="0" indent="0">
              <a:buNone/>
            </a:pPr>
            <a:r>
              <a:rPr lang="en-US" dirty="0"/>
              <a:t>Where and how to get the finance you need it:</a:t>
            </a:r>
          </a:p>
          <a:p>
            <a:pPr marL="514350" indent="-514350">
              <a:buAutoNum type="arabicPeriod"/>
            </a:pPr>
            <a:r>
              <a:rPr lang="en-US" dirty="0"/>
              <a:t>Avoid finance if you can! Bootstrapping (Using your savings) will pay off!</a:t>
            </a:r>
          </a:p>
          <a:p>
            <a:pPr marL="514350" indent="-514350">
              <a:buAutoNum type="arabicPeriod"/>
            </a:pPr>
            <a:r>
              <a:rPr lang="en-US" dirty="0"/>
              <a:t>Crowd Funding is testing the market while raising funds</a:t>
            </a:r>
          </a:p>
          <a:p>
            <a:pPr marL="514350" indent="-514350">
              <a:buAutoNum type="arabicPeriod"/>
            </a:pPr>
            <a:r>
              <a:rPr lang="en-US" dirty="0"/>
              <a:t>Low interest or no interest loans (NILS)</a:t>
            </a:r>
          </a:p>
          <a:p>
            <a:pPr marL="514350" indent="-514350">
              <a:buAutoNum type="arabicPeriod"/>
            </a:pPr>
            <a:r>
              <a:rPr lang="en-US" dirty="0"/>
              <a:t>Bank loans / Redraw on Mortgage</a:t>
            </a:r>
          </a:p>
          <a:p>
            <a:pPr marL="514350" indent="-514350">
              <a:buAutoNum type="arabicPeriod"/>
            </a:pPr>
            <a:r>
              <a:rPr lang="en-US" dirty="0"/>
              <a:t>ZIP pay or Credit Card (For small amounts you can pay over-time)</a:t>
            </a:r>
          </a:p>
          <a:p>
            <a:pPr marL="514350" indent="-514350">
              <a:buAutoNum type="arabicPeriod"/>
            </a:pPr>
            <a:r>
              <a:rPr lang="en-US" dirty="0"/>
              <a:t>Angel Investors – Invest $5.000 - $10.000 into your business but want a percentage share of your business. They do not help you run the business. (Company Pty Ltd structure is required.)</a:t>
            </a:r>
          </a:p>
        </p:txBody>
      </p:sp>
    </p:spTree>
    <p:extLst>
      <p:ext uri="{BB962C8B-B14F-4D97-AF65-F5344CB8AC3E}">
        <p14:creationId xmlns:p14="http://schemas.microsoft.com/office/powerpoint/2010/main" val="4151095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3 – Plan to access finances for new business venture</a:t>
            </a:r>
          </a:p>
        </p:txBody>
      </p:sp>
      <p:sp>
        <p:nvSpPr>
          <p:cNvPr id="8" name="Text Placeholder 2">
            <a:extLst>
              <a:ext uri="{FF2B5EF4-FFF2-40B4-BE49-F238E27FC236}">
                <a16:creationId xmlns:a16="http://schemas.microsoft.com/office/drawing/2014/main" id="{88C708D1-AFAB-464B-9506-6A67E298903A}"/>
              </a:ext>
            </a:extLst>
          </p:cNvPr>
          <p:cNvSpPr>
            <a:spLocks noGrp="1"/>
          </p:cNvSpPr>
          <p:nvPr>
            <p:ph idx="1"/>
          </p:nvPr>
        </p:nvSpPr>
        <p:spPr>
          <a:xfrm>
            <a:off x="838200" y="1825625"/>
            <a:ext cx="10515600" cy="4351338"/>
          </a:xfrm>
        </p:spPr>
        <p:txBody>
          <a:bodyPr>
            <a:normAutofit fontScale="85000" lnSpcReduction="20000"/>
          </a:bodyPr>
          <a:lstStyle/>
          <a:p>
            <a:pPr marL="0" indent="0">
              <a:buNone/>
            </a:pPr>
            <a:r>
              <a:rPr lang="en-US" b="1" dirty="0"/>
              <a:t>GST – Registration</a:t>
            </a:r>
          </a:p>
          <a:p>
            <a:pPr marL="0" indent="0">
              <a:buNone/>
            </a:pPr>
            <a:r>
              <a:rPr lang="en-US" dirty="0"/>
              <a:t>You will need to register for GST within </a:t>
            </a:r>
            <a:r>
              <a:rPr lang="en-US" b="1" dirty="0"/>
              <a:t>21 days </a:t>
            </a:r>
            <a:r>
              <a:rPr lang="en-US" dirty="0"/>
              <a:t>if your </a:t>
            </a:r>
            <a:r>
              <a:rPr lang="en-US" b="1" dirty="0"/>
              <a:t>turnover reaches $75.000</a:t>
            </a:r>
            <a:r>
              <a:rPr lang="en-US" dirty="0"/>
              <a:t> in the financial year. </a:t>
            </a:r>
          </a:p>
          <a:p>
            <a:pPr marL="0" indent="0">
              <a:buNone/>
            </a:pPr>
            <a:r>
              <a:rPr lang="en-US" dirty="0"/>
              <a:t>If you are not registered for GST, you cannot put a GST amount on your invoice and you cannot claim GST amounts back on items purchased for the business.</a:t>
            </a:r>
          </a:p>
          <a:p>
            <a:pPr marL="0" indent="0">
              <a:buNone/>
            </a:pPr>
            <a:r>
              <a:rPr lang="en-US" dirty="0"/>
              <a:t>If you're </a:t>
            </a:r>
            <a:r>
              <a:rPr lang="en-US" b="1" dirty="0"/>
              <a:t>registered for GST</a:t>
            </a:r>
            <a:r>
              <a:rPr lang="en-US" dirty="0"/>
              <a:t>, your invoices should be called </a:t>
            </a:r>
            <a:r>
              <a:rPr lang="en-US" b="1" dirty="0"/>
              <a:t>'tax invoice'. </a:t>
            </a:r>
            <a:r>
              <a:rPr lang="en-US" dirty="0"/>
              <a:t>If you're </a:t>
            </a:r>
            <a:r>
              <a:rPr lang="en-US" b="1" dirty="0"/>
              <a:t>not registered </a:t>
            </a:r>
            <a:r>
              <a:rPr lang="en-US" dirty="0"/>
              <a:t>for GST, your invoices should </a:t>
            </a:r>
            <a:r>
              <a:rPr lang="en-US" b="1" dirty="0"/>
              <a:t>not include the words 'tax invoice'</a:t>
            </a:r>
            <a:r>
              <a:rPr lang="en-US" dirty="0"/>
              <a:t> – you must issue standard invoices.</a:t>
            </a:r>
          </a:p>
          <a:p>
            <a:pPr marL="0" indent="0">
              <a:buNone/>
            </a:pPr>
            <a:r>
              <a:rPr lang="en-US" dirty="0"/>
              <a:t>Most basic foods, some education courses and some medical, health and care products and services are GST-free, often referred to as </a:t>
            </a:r>
            <a:r>
              <a:rPr lang="en-US" b="1" dirty="0"/>
              <a:t>exempt from GST</a:t>
            </a:r>
            <a:r>
              <a:rPr lang="en-US" dirty="0"/>
              <a:t>. Things that are GST-free include: most basic food. some education courses, course materials and related excursions or field trips.</a:t>
            </a:r>
          </a:p>
          <a:p>
            <a:pPr marL="0" indent="0">
              <a:buNone/>
            </a:pPr>
            <a:r>
              <a:rPr lang="en-US" dirty="0"/>
              <a:t>Invoices always need to list the business </a:t>
            </a:r>
            <a:r>
              <a:rPr lang="en-US" b="1" dirty="0"/>
              <a:t>contact details</a:t>
            </a:r>
            <a:r>
              <a:rPr lang="en-US" dirty="0"/>
              <a:t>, </a:t>
            </a:r>
            <a:r>
              <a:rPr lang="en-US" b="1" dirty="0"/>
              <a:t>terms and conditions </a:t>
            </a:r>
            <a:r>
              <a:rPr lang="en-US" dirty="0"/>
              <a:t>of payment and an </a:t>
            </a:r>
            <a:r>
              <a:rPr lang="en-US" b="1" dirty="0"/>
              <a:t>ABN or ACN</a:t>
            </a:r>
            <a:r>
              <a:rPr lang="en-US" dirty="0"/>
              <a:t>.</a:t>
            </a:r>
          </a:p>
        </p:txBody>
      </p:sp>
    </p:spTree>
    <p:extLst>
      <p:ext uri="{BB962C8B-B14F-4D97-AF65-F5344CB8AC3E}">
        <p14:creationId xmlns:p14="http://schemas.microsoft.com/office/powerpoint/2010/main" val="942358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914AD-FA5B-4F87-BFC5-18C80027DD34}"/>
              </a:ext>
            </a:extLst>
          </p:cNvPr>
          <p:cNvSpPr>
            <a:spLocks noGrp="1"/>
          </p:cNvSpPr>
          <p:nvPr>
            <p:ph type="title"/>
          </p:nvPr>
        </p:nvSpPr>
        <p:spPr/>
        <p:txBody>
          <a:bodyPr/>
          <a:lstStyle/>
          <a:p>
            <a:r>
              <a:rPr lang="en-US" dirty="0"/>
              <a:t>In this topic we will cover:</a:t>
            </a:r>
            <a:endParaRPr lang="en-AU" dirty="0"/>
          </a:p>
        </p:txBody>
      </p:sp>
      <p:sp>
        <p:nvSpPr>
          <p:cNvPr id="3" name="Content Placeholder 2">
            <a:extLst>
              <a:ext uri="{FF2B5EF4-FFF2-40B4-BE49-F238E27FC236}">
                <a16:creationId xmlns:a16="http://schemas.microsoft.com/office/drawing/2014/main" id="{5CB81A49-CDA4-4CE2-AC57-D691E27340A9}"/>
              </a:ext>
            </a:extLst>
          </p:cNvPr>
          <p:cNvSpPr>
            <a:spLocks noGrp="1"/>
          </p:cNvSpPr>
          <p:nvPr>
            <p:ph idx="1"/>
          </p:nvPr>
        </p:nvSpPr>
        <p:spPr/>
        <p:txBody>
          <a:bodyPr>
            <a:normAutofit/>
          </a:bodyPr>
          <a:lstStyle/>
          <a:p>
            <a:pPr lvl="0"/>
            <a:r>
              <a:rPr lang="en-AU" dirty="0"/>
              <a:t>Prepare to organise finances for new business venture</a:t>
            </a:r>
          </a:p>
          <a:p>
            <a:pPr lvl="0"/>
            <a:r>
              <a:rPr lang="en-AU" dirty="0"/>
              <a:t>Determine required finances for new business venture</a:t>
            </a:r>
          </a:p>
          <a:p>
            <a:pPr lvl="0"/>
            <a:r>
              <a:rPr lang="en-AU" dirty="0"/>
              <a:t>Plan to access finances for new business venture</a:t>
            </a:r>
          </a:p>
          <a:p>
            <a:endParaRPr lang="en-AU" dirty="0"/>
          </a:p>
        </p:txBody>
      </p:sp>
    </p:spTree>
    <p:extLst>
      <p:ext uri="{BB962C8B-B14F-4D97-AF65-F5344CB8AC3E}">
        <p14:creationId xmlns:p14="http://schemas.microsoft.com/office/powerpoint/2010/main" val="3705185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027906"/>
            <a:ext cx="9161834" cy="662782"/>
          </a:xfrm>
        </p:spPr>
        <p:txBody>
          <a:bodyPr anchor="ctr">
            <a:normAutofit fontScale="90000"/>
          </a:bodyPr>
          <a:lstStyle/>
          <a:p>
            <a:r>
              <a:rPr lang="en-US" sz="2800" dirty="0"/>
              <a:t>What are the requirements for businesses that register for GST? What is the difference between and Invoice and a Tax Invoice and when will they apply?</a:t>
            </a: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5153996"/>
            <a:ext cx="9938370" cy="91320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607573"/>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724520"/>
            <a:ext cx="6720781" cy="213924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When do you need to register for GST?</a:t>
            </a:r>
          </a:p>
          <a:p>
            <a:r>
              <a:rPr lang="en-US" sz="2400" dirty="0"/>
              <a:t>Does everything attract GST?</a:t>
            </a:r>
          </a:p>
          <a:p>
            <a:r>
              <a:rPr lang="en-US" sz="2400" dirty="0"/>
              <a:t>When do you issue an Invoice?</a:t>
            </a:r>
          </a:p>
          <a:p>
            <a:r>
              <a:rPr lang="en-US" sz="2400" dirty="0"/>
              <a:t>When do you issue a Tax Invoice?</a:t>
            </a:r>
          </a:p>
          <a:p>
            <a:r>
              <a:rPr lang="en-US" sz="2400" dirty="0"/>
              <a:t>What else needs to be on an Invoice?</a:t>
            </a: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2015095"/>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Tree>
    <p:extLst>
      <p:ext uri="{BB962C8B-B14F-4D97-AF65-F5344CB8AC3E}">
        <p14:creationId xmlns:p14="http://schemas.microsoft.com/office/powerpoint/2010/main" val="22542534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F3154-FE03-4DF0-86FD-358AC8472320}"/>
              </a:ext>
            </a:extLst>
          </p:cNvPr>
          <p:cNvSpPr>
            <a:spLocks noGrp="1"/>
          </p:cNvSpPr>
          <p:nvPr>
            <p:ph type="title"/>
          </p:nvPr>
        </p:nvSpPr>
        <p:spPr/>
        <p:txBody>
          <a:bodyPr/>
          <a:lstStyle/>
          <a:p>
            <a:r>
              <a:rPr lang="en-US" dirty="0">
                <a:solidFill>
                  <a:schemeClr val="accent6"/>
                </a:solidFill>
              </a:rPr>
              <a:t>To Do List</a:t>
            </a:r>
            <a:endParaRPr lang="en-AU" dirty="0">
              <a:solidFill>
                <a:schemeClr val="accent6"/>
              </a:solidFill>
            </a:endParaRPr>
          </a:p>
        </p:txBody>
      </p:sp>
      <p:sp>
        <p:nvSpPr>
          <p:cNvPr id="3" name="Content Placeholder 2">
            <a:extLst>
              <a:ext uri="{FF2B5EF4-FFF2-40B4-BE49-F238E27FC236}">
                <a16:creationId xmlns:a16="http://schemas.microsoft.com/office/drawing/2014/main" id="{7A7FDF3E-813D-4BF3-A0E9-BB1C2AE423F2}"/>
              </a:ext>
            </a:extLst>
          </p:cNvPr>
          <p:cNvSpPr>
            <a:spLocks noGrp="1"/>
          </p:cNvSpPr>
          <p:nvPr>
            <p:ph idx="1"/>
          </p:nvPr>
        </p:nvSpPr>
        <p:spPr/>
        <p:txBody>
          <a:bodyPr/>
          <a:lstStyle/>
          <a:p>
            <a:pPr>
              <a:buFont typeface="Wingdings" panose="05000000000000000000" pitchFamily="2" charset="2"/>
              <a:buChar char="q"/>
            </a:pPr>
            <a:r>
              <a:rPr lang="en-AU" sz="2800" dirty="0"/>
              <a:t>Work on Business Plan and Financial Template. (</a:t>
            </a:r>
            <a:r>
              <a:rPr lang="en-AU" sz="2800" i="1" dirty="0"/>
              <a:t>Save them to your computer so that you can work on them progressively and once they’re finished you can just submit them on Canvas.</a:t>
            </a:r>
            <a:r>
              <a:rPr lang="en-AU" sz="2800" dirty="0"/>
              <a:t>)</a:t>
            </a:r>
          </a:p>
          <a:p>
            <a:pPr>
              <a:buFont typeface="Wingdings" panose="05000000000000000000" pitchFamily="2" charset="2"/>
              <a:buChar char="q"/>
            </a:pPr>
            <a:r>
              <a:rPr lang="en-AU" sz="2800" dirty="0"/>
              <a:t> Complete and submit Topic 5 </a:t>
            </a:r>
            <a:r>
              <a:rPr lang="en-AU" dirty="0"/>
              <a:t>Q</a:t>
            </a:r>
            <a:r>
              <a:rPr lang="en-AU" sz="2800" dirty="0"/>
              <a:t>uiz</a:t>
            </a:r>
          </a:p>
          <a:p>
            <a:pPr marL="0" indent="0">
              <a:buNone/>
            </a:pPr>
            <a:endParaRPr lang="en-AU" dirty="0"/>
          </a:p>
        </p:txBody>
      </p:sp>
    </p:spTree>
    <p:extLst>
      <p:ext uri="{BB962C8B-B14F-4D97-AF65-F5344CB8AC3E}">
        <p14:creationId xmlns:p14="http://schemas.microsoft.com/office/powerpoint/2010/main" val="2533717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1 – </a:t>
            </a:r>
            <a:r>
              <a:rPr lang="en-US" dirty="0"/>
              <a:t>Prepare to </a:t>
            </a:r>
            <a:r>
              <a:rPr lang="en-US" dirty="0" err="1"/>
              <a:t>organise</a:t>
            </a:r>
            <a:r>
              <a:rPr lang="en-US" dirty="0"/>
              <a:t> finances for new business venture</a:t>
            </a:r>
            <a:endParaRPr lang="en-AU" dirty="0"/>
          </a:p>
        </p:txBody>
      </p:sp>
      <p:sp>
        <p:nvSpPr>
          <p:cNvPr id="8" name="Text Placeholder 2">
            <a:extLst>
              <a:ext uri="{FF2B5EF4-FFF2-40B4-BE49-F238E27FC236}">
                <a16:creationId xmlns:a16="http://schemas.microsoft.com/office/drawing/2014/main" id="{88C708D1-AFAB-464B-9506-6A67E298903A}"/>
              </a:ext>
            </a:extLst>
          </p:cNvPr>
          <p:cNvSpPr>
            <a:spLocks noGrp="1"/>
          </p:cNvSpPr>
          <p:nvPr>
            <p:ph type="body" idx="1"/>
          </p:nvPr>
        </p:nvSpPr>
        <p:spPr>
          <a:xfrm>
            <a:off x="836612" y="1278732"/>
            <a:ext cx="9586257" cy="823912"/>
          </a:xfrm>
        </p:spPr>
        <p:txBody>
          <a:bodyPr/>
          <a:lstStyle/>
          <a:p>
            <a:r>
              <a:rPr lang="en-US" dirty="0"/>
              <a:t>What are fixed and variable costs?</a:t>
            </a:r>
          </a:p>
        </p:txBody>
      </p:sp>
      <p:sp>
        <p:nvSpPr>
          <p:cNvPr id="3" name="Content Placeholder 2">
            <a:extLst>
              <a:ext uri="{FF2B5EF4-FFF2-40B4-BE49-F238E27FC236}">
                <a16:creationId xmlns:a16="http://schemas.microsoft.com/office/drawing/2014/main" id="{AD82A79D-8EC8-4A34-B512-B3BC53077E2C}"/>
              </a:ext>
            </a:extLst>
          </p:cNvPr>
          <p:cNvSpPr>
            <a:spLocks noGrp="1"/>
          </p:cNvSpPr>
          <p:nvPr>
            <p:ph sz="half" idx="2"/>
          </p:nvPr>
        </p:nvSpPr>
        <p:spPr>
          <a:xfrm>
            <a:off x="839788" y="2214384"/>
            <a:ext cx="9586257" cy="3975279"/>
          </a:xfrm>
        </p:spPr>
        <p:txBody>
          <a:bodyPr vert="horz" lIns="91440" tIns="45720" rIns="91440" bIns="45720" rtlCol="0" anchor="t">
            <a:normAutofit fontScale="77500" lnSpcReduction="20000"/>
          </a:bodyPr>
          <a:lstStyle/>
          <a:p>
            <a:pPr marL="0" indent="0">
              <a:buNone/>
            </a:pPr>
            <a:r>
              <a:rPr lang="en-US" b="1" dirty="0"/>
              <a:t>Fixed cost:</a:t>
            </a:r>
          </a:p>
          <a:p>
            <a:pPr marL="0" indent="0">
              <a:buNone/>
            </a:pPr>
            <a:r>
              <a:rPr lang="en-US" dirty="0"/>
              <a:t>Fixed costs are those costs that do not vary with respect to changes in output and would accrue even if no output was produced. E.g. Rent, interest payments, property taxes and employee salaries. </a:t>
            </a:r>
          </a:p>
          <a:p>
            <a:pPr marL="0" indent="0">
              <a:buNone/>
            </a:pPr>
            <a:r>
              <a:rPr lang="en-US" dirty="0"/>
              <a:t>However, fixed costs are restricted to specific time frame, since over the long run fixed costs can vary. For example, a manufacturer may decide to expand capacity in tandem to the increase in demand for its product, requiring a higher level of expenditure on plant and equipment. Fixed cost continue regardless of the sales.</a:t>
            </a:r>
          </a:p>
          <a:p>
            <a:pPr marL="0" indent="0">
              <a:buNone/>
            </a:pPr>
            <a:r>
              <a:rPr lang="en-US" b="1" dirty="0"/>
              <a:t>Variable Cost:</a:t>
            </a:r>
          </a:p>
          <a:p>
            <a:pPr marL="0" indent="0">
              <a:buNone/>
            </a:pPr>
            <a:r>
              <a:rPr lang="en-US" dirty="0"/>
              <a:t>Variable cost </a:t>
            </a:r>
            <a:r>
              <a:rPr lang="en-US" b="1" dirty="0">
                <a:solidFill>
                  <a:schemeClr val="accent6">
                    <a:lumMod val="75000"/>
                  </a:schemeClr>
                </a:solidFill>
              </a:rPr>
              <a:t>changes proportionately to the level of output</a:t>
            </a:r>
            <a:r>
              <a:rPr lang="en-US" dirty="0"/>
              <a:t>. For manufacturers, the key variable cost is the cost of materials. Variable costs are dependent on sales.</a:t>
            </a:r>
          </a:p>
          <a:p>
            <a:pPr marL="0" indent="0">
              <a:buNone/>
            </a:pPr>
            <a:r>
              <a:rPr lang="en-US" b="1" dirty="0"/>
              <a:t>Total Operating Cost:</a:t>
            </a:r>
          </a:p>
          <a:p>
            <a:pPr marL="0" indent="0">
              <a:buNone/>
            </a:pPr>
            <a:r>
              <a:rPr lang="en-US" dirty="0"/>
              <a:t>It is defined as the sum of fixed, variable and semi variable costs.</a:t>
            </a:r>
          </a:p>
          <a:p>
            <a:pPr marL="0" indent="0">
              <a:buNone/>
            </a:pPr>
            <a:endParaRPr lang="en-US" dirty="0"/>
          </a:p>
          <a:p>
            <a:pPr marL="0" indent="0">
              <a:buNone/>
            </a:pPr>
            <a:endParaRPr lang="en-AU" dirty="0"/>
          </a:p>
        </p:txBody>
      </p:sp>
      <p:pic>
        <p:nvPicPr>
          <p:cNvPr id="5" name="Graphic 4" descr="Money with solid fill">
            <a:extLst>
              <a:ext uri="{FF2B5EF4-FFF2-40B4-BE49-F238E27FC236}">
                <a16:creationId xmlns:a16="http://schemas.microsoft.com/office/drawing/2014/main" id="{D1A2BED0-52E3-4B74-A2F0-A3963BF683D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18558" y="1075507"/>
            <a:ext cx="1304311" cy="1304311"/>
          </a:xfrm>
          <a:prstGeom prst="rect">
            <a:avLst/>
          </a:prstGeom>
        </p:spPr>
      </p:pic>
    </p:spTree>
    <p:extLst>
      <p:ext uri="{BB962C8B-B14F-4D97-AF65-F5344CB8AC3E}">
        <p14:creationId xmlns:p14="http://schemas.microsoft.com/office/powerpoint/2010/main" val="370892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1 – </a:t>
            </a:r>
            <a:r>
              <a:rPr lang="en-US" dirty="0"/>
              <a:t>Prepare to </a:t>
            </a:r>
            <a:r>
              <a:rPr lang="en-US" dirty="0" err="1"/>
              <a:t>organise</a:t>
            </a:r>
            <a:r>
              <a:rPr lang="en-US" dirty="0"/>
              <a:t> finances for new business venture</a:t>
            </a:r>
            <a:endParaRPr lang="en-AU" dirty="0"/>
          </a:p>
        </p:txBody>
      </p:sp>
      <p:sp>
        <p:nvSpPr>
          <p:cNvPr id="3" name="Content Placeholder 2">
            <a:extLst>
              <a:ext uri="{FF2B5EF4-FFF2-40B4-BE49-F238E27FC236}">
                <a16:creationId xmlns:a16="http://schemas.microsoft.com/office/drawing/2014/main" id="{AD82A79D-8EC8-4A34-B512-B3BC53077E2C}"/>
              </a:ext>
            </a:extLst>
          </p:cNvPr>
          <p:cNvSpPr>
            <a:spLocks noGrp="1"/>
          </p:cNvSpPr>
          <p:nvPr>
            <p:ph sz="half" idx="2"/>
          </p:nvPr>
        </p:nvSpPr>
        <p:spPr>
          <a:xfrm>
            <a:off x="839788" y="1871330"/>
            <a:ext cx="9586257" cy="4318333"/>
          </a:xfrm>
        </p:spPr>
        <p:txBody>
          <a:bodyPr>
            <a:normAutofit fontScale="77500" lnSpcReduction="20000"/>
          </a:bodyPr>
          <a:lstStyle/>
          <a:p>
            <a:pPr marL="0" indent="0">
              <a:buNone/>
            </a:pPr>
            <a:r>
              <a:rPr lang="en-US" b="1" dirty="0"/>
              <a:t>Hourly rate price calculation:</a:t>
            </a:r>
          </a:p>
          <a:p>
            <a:pPr marL="0" indent="0" algn="l">
              <a:buNone/>
            </a:pPr>
            <a:r>
              <a:rPr lang="en-US" b="0" i="0" dirty="0">
                <a:solidFill>
                  <a:srgbClr val="3E3E3E"/>
                </a:solidFill>
                <a:effectLst/>
                <a:latin typeface="ArchitypeRenner"/>
              </a:rPr>
              <a:t>If your desired personal income is $83,500 (before Tax), your business has $30,000 in overheads/costs, and you are looking to make $16,500 in profit you will need to generate $130,000 in revenue. With this total figure the following calculation can help you work out your hourly rate.</a:t>
            </a:r>
          </a:p>
          <a:p>
            <a:pPr algn="l"/>
            <a:r>
              <a:rPr lang="en-US" b="1" i="0" dirty="0">
                <a:solidFill>
                  <a:srgbClr val="3E3E3E"/>
                </a:solidFill>
                <a:effectLst/>
                <a:latin typeface="ArchitypeRenner"/>
              </a:rPr>
              <a:t>Desired profit amount + desired salary + operating costs / number of income producing hours = your hourly rate.</a:t>
            </a:r>
            <a:endParaRPr lang="en-US" b="0" i="0" dirty="0">
              <a:solidFill>
                <a:srgbClr val="3E3E3E"/>
              </a:solidFill>
              <a:effectLst/>
              <a:latin typeface="ArchitypeRenner"/>
            </a:endParaRPr>
          </a:p>
          <a:p>
            <a:pPr algn="l"/>
            <a:r>
              <a:rPr lang="en-US" b="0" i="0" dirty="0">
                <a:solidFill>
                  <a:srgbClr val="3E3E3E"/>
                </a:solidFill>
                <a:effectLst/>
                <a:latin typeface="ArchitypeRenner"/>
              </a:rPr>
              <a:t>For example: Desired profit of $16,500 + desired personal salary of $83,500 + operating costs of $30,000/</a:t>
            </a:r>
            <a:r>
              <a:rPr lang="en-US" b="1" i="0" dirty="0">
                <a:solidFill>
                  <a:srgbClr val="3E3E3E"/>
                </a:solidFill>
                <a:effectLst/>
                <a:latin typeface="ArchitypeRenner"/>
              </a:rPr>
              <a:t>1040</a:t>
            </a:r>
            <a:r>
              <a:rPr lang="en-US" b="0" i="0" dirty="0">
                <a:solidFill>
                  <a:srgbClr val="3E3E3E"/>
                </a:solidFill>
                <a:effectLst/>
                <a:latin typeface="ArchitypeRenner"/>
              </a:rPr>
              <a:t> </a:t>
            </a:r>
            <a:r>
              <a:rPr lang="en-US" b="1" i="0" dirty="0">
                <a:solidFill>
                  <a:srgbClr val="3E3E3E"/>
                </a:solidFill>
                <a:effectLst/>
                <a:latin typeface="ArchitypeRenner"/>
              </a:rPr>
              <a:t>income generating hours </a:t>
            </a:r>
            <a:r>
              <a:rPr lang="en-US" b="0" i="0" dirty="0">
                <a:solidFill>
                  <a:srgbClr val="3E3E3E"/>
                </a:solidFill>
                <a:effectLst/>
                <a:latin typeface="ArchitypeRenner"/>
              </a:rPr>
              <a:t>= $125 per hour. </a:t>
            </a:r>
            <a:br>
              <a:rPr lang="en-US" b="0" i="0" dirty="0">
                <a:solidFill>
                  <a:srgbClr val="3E3E3E"/>
                </a:solidFill>
                <a:effectLst/>
                <a:latin typeface="ArchitypeRenner"/>
              </a:rPr>
            </a:br>
            <a:br>
              <a:rPr lang="en-US" b="0" i="0" dirty="0">
                <a:solidFill>
                  <a:srgbClr val="3E3E3E"/>
                </a:solidFill>
                <a:effectLst/>
                <a:latin typeface="ArchitypeRenner"/>
              </a:rPr>
            </a:br>
            <a:r>
              <a:rPr lang="en-US" b="0" i="0" dirty="0">
                <a:solidFill>
                  <a:srgbClr val="3E3E3E"/>
                </a:solidFill>
                <a:effectLst/>
                <a:highlight>
                  <a:srgbClr val="FFFF00"/>
                </a:highlight>
                <a:latin typeface="ArchitypeRenner"/>
              </a:rPr>
              <a:t>One hour you spend on things other than income generation is either, </a:t>
            </a:r>
            <a:r>
              <a:rPr lang="en-US" b="1" i="0" dirty="0">
                <a:solidFill>
                  <a:srgbClr val="3E3E3E"/>
                </a:solidFill>
                <a:effectLst/>
                <a:highlight>
                  <a:srgbClr val="FFFF00"/>
                </a:highlight>
                <a:latin typeface="ArchitypeRenner"/>
              </a:rPr>
              <a:t>costing </a:t>
            </a:r>
            <a:r>
              <a:rPr lang="en-US" b="0" i="0" dirty="0">
                <a:solidFill>
                  <a:srgbClr val="3E3E3E"/>
                </a:solidFill>
                <a:effectLst/>
                <a:highlight>
                  <a:srgbClr val="FFFF00"/>
                </a:highlight>
                <a:latin typeface="ArchitypeRenner"/>
              </a:rPr>
              <a:t>you $125 per hour or, </a:t>
            </a:r>
            <a:r>
              <a:rPr lang="en-US" b="1" dirty="0">
                <a:solidFill>
                  <a:srgbClr val="3E3E3E"/>
                </a:solidFill>
                <a:highlight>
                  <a:srgbClr val="FFFF00"/>
                </a:highlight>
                <a:latin typeface="ArchitypeRenner"/>
              </a:rPr>
              <a:t>driving up the hourly rate </a:t>
            </a:r>
            <a:r>
              <a:rPr lang="en-US" dirty="0">
                <a:solidFill>
                  <a:srgbClr val="3E3E3E"/>
                </a:solidFill>
                <a:highlight>
                  <a:srgbClr val="FFFF00"/>
                </a:highlight>
                <a:latin typeface="ArchitypeRenner"/>
              </a:rPr>
              <a:t>you need to charge!</a:t>
            </a:r>
            <a:endParaRPr lang="en-US" b="0" i="0" dirty="0">
              <a:solidFill>
                <a:srgbClr val="3E3E3E"/>
              </a:solidFill>
              <a:effectLst/>
              <a:highlight>
                <a:srgbClr val="FFFF00"/>
              </a:highlight>
              <a:latin typeface="ArchitypeRenner"/>
            </a:endParaRPr>
          </a:p>
          <a:p>
            <a:pPr marL="0" indent="0" algn="l">
              <a:buNone/>
            </a:pPr>
            <a:r>
              <a:rPr lang="en-US" b="1" i="0" dirty="0">
                <a:solidFill>
                  <a:srgbClr val="3E3E3E"/>
                </a:solidFill>
                <a:effectLst/>
                <a:latin typeface="ArchitypeRenner"/>
              </a:rPr>
              <a:t>Note: </a:t>
            </a:r>
            <a:r>
              <a:rPr lang="en-US" b="0" i="0" dirty="0">
                <a:solidFill>
                  <a:srgbClr val="3E3E3E"/>
                </a:solidFill>
                <a:effectLst/>
                <a:latin typeface="ArchitypeRenner"/>
              </a:rPr>
              <a:t>Non-Income generating hours are; Holidays, Sick leave, Education time, Maintenance down time, etc.</a:t>
            </a:r>
          </a:p>
          <a:p>
            <a:pPr marL="0" indent="0">
              <a:buNone/>
            </a:pPr>
            <a:endParaRPr lang="en-US" dirty="0"/>
          </a:p>
          <a:p>
            <a:pPr marL="0" indent="0">
              <a:buNone/>
            </a:pPr>
            <a:endParaRPr lang="en-AU" dirty="0"/>
          </a:p>
        </p:txBody>
      </p:sp>
      <p:pic>
        <p:nvPicPr>
          <p:cNvPr id="5" name="Graphic 4" descr="Money with solid fill">
            <a:extLst>
              <a:ext uri="{FF2B5EF4-FFF2-40B4-BE49-F238E27FC236}">
                <a16:creationId xmlns:a16="http://schemas.microsoft.com/office/drawing/2014/main" id="{D1A2BED0-52E3-4B74-A2F0-A3963BF683D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18558" y="979810"/>
            <a:ext cx="1304311" cy="1304311"/>
          </a:xfrm>
          <a:prstGeom prst="rect">
            <a:avLst/>
          </a:prstGeom>
        </p:spPr>
      </p:pic>
    </p:spTree>
    <p:extLst>
      <p:ext uri="{BB962C8B-B14F-4D97-AF65-F5344CB8AC3E}">
        <p14:creationId xmlns:p14="http://schemas.microsoft.com/office/powerpoint/2010/main" val="2544416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1 – </a:t>
            </a:r>
            <a:r>
              <a:rPr lang="en-US" dirty="0"/>
              <a:t>Prepare to </a:t>
            </a:r>
            <a:r>
              <a:rPr lang="en-US" dirty="0" err="1"/>
              <a:t>organise</a:t>
            </a:r>
            <a:r>
              <a:rPr lang="en-US" dirty="0"/>
              <a:t> finances for new business venture</a:t>
            </a:r>
            <a:endParaRPr lang="en-AU" dirty="0"/>
          </a:p>
        </p:txBody>
      </p:sp>
      <p:sp>
        <p:nvSpPr>
          <p:cNvPr id="3" name="Content Placeholder 2">
            <a:extLst>
              <a:ext uri="{FF2B5EF4-FFF2-40B4-BE49-F238E27FC236}">
                <a16:creationId xmlns:a16="http://schemas.microsoft.com/office/drawing/2014/main" id="{AD82A79D-8EC8-4A34-B512-B3BC53077E2C}"/>
              </a:ext>
            </a:extLst>
          </p:cNvPr>
          <p:cNvSpPr>
            <a:spLocks noGrp="1"/>
          </p:cNvSpPr>
          <p:nvPr>
            <p:ph sz="half" idx="2"/>
          </p:nvPr>
        </p:nvSpPr>
        <p:spPr>
          <a:xfrm>
            <a:off x="839788" y="1871330"/>
            <a:ext cx="9586257" cy="4318333"/>
          </a:xfrm>
        </p:spPr>
        <p:txBody>
          <a:bodyPr>
            <a:normAutofit lnSpcReduction="10000"/>
          </a:bodyPr>
          <a:lstStyle/>
          <a:p>
            <a:pPr marL="0" indent="0">
              <a:buNone/>
            </a:pPr>
            <a:r>
              <a:rPr lang="en-US" b="1" dirty="0"/>
              <a:t>Break-even Point calculation:</a:t>
            </a:r>
          </a:p>
          <a:p>
            <a:pPr marL="0" indent="0" algn="l">
              <a:buNone/>
            </a:pPr>
            <a:r>
              <a:rPr lang="en-US" b="0" i="0" dirty="0">
                <a:solidFill>
                  <a:srgbClr val="3E3E3E"/>
                </a:solidFill>
                <a:effectLst/>
                <a:latin typeface="ArchitypeRenner"/>
              </a:rPr>
              <a:t>You need to know the break-even point of your business.</a:t>
            </a:r>
          </a:p>
          <a:p>
            <a:pPr algn="l"/>
            <a:r>
              <a:rPr lang="en-US" b="1" i="0" dirty="0">
                <a:solidFill>
                  <a:srgbClr val="3E3E3E"/>
                </a:solidFill>
                <a:effectLst/>
                <a:latin typeface="ArchitypeRenner"/>
              </a:rPr>
              <a:t>(Required personal salary + operating costs) = Total Revenue.</a:t>
            </a:r>
            <a:endParaRPr lang="en-US" b="0" i="0" dirty="0">
              <a:solidFill>
                <a:srgbClr val="3E3E3E"/>
              </a:solidFill>
              <a:effectLst/>
              <a:latin typeface="ArchitypeRenner"/>
            </a:endParaRPr>
          </a:p>
          <a:p>
            <a:pPr algn="l"/>
            <a:r>
              <a:rPr lang="en-US" b="0" i="0" dirty="0">
                <a:solidFill>
                  <a:srgbClr val="3E3E3E"/>
                </a:solidFill>
                <a:effectLst/>
                <a:latin typeface="ArchitypeRenner"/>
              </a:rPr>
              <a:t>For example: (Required personal salary of $</a:t>
            </a:r>
            <a:r>
              <a:rPr lang="en-US" dirty="0">
                <a:solidFill>
                  <a:srgbClr val="3E3E3E"/>
                </a:solidFill>
                <a:latin typeface="ArchitypeRenner"/>
              </a:rPr>
              <a:t>70</a:t>
            </a:r>
            <a:r>
              <a:rPr lang="en-US" b="0" i="0" dirty="0">
                <a:solidFill>
                  <a:srgbClr val="3E3E3E"/>
                </a:solidFill>
                <a:effectLst/>
                <a:latin typeface="ArchitypeRenner"/>
              </a:rPr>
              <a:t>,000 + operating costs of $30,000) = $100,000 break-even</a:t>
            </a:r>
            <a:br>
              <a:rPr lang="en-US" b="0" i="0" dirty="0">
                <a:solidFill>
                  <a:srgbClr val="3E3E3E"/>
                </a:solidFill>
                <a:effectLst/>
                <a:latin typeface="ArchitypeRenner"/>
              </a:rPr>
            </a:br>
            <a:br>
              <a:rPr lang="en-US" b="0" i="0" dirty="0">
                <a:solidFill>
                  <a:srgbClr val="3E3E3E"/>
                </a:solidFill>
                <a:effectLst/>
                <a:latin typeface="ArchitypeRenner"/>
              </a:rPr>
            </a:br>
            <a:r>
              <a:rPr lang="en-US" b="0" i="0" dirty="0">
                <a:solidFill>
                  <a:srgbClr val="3E3E3E"/>
                </a:solidFill>
                <a:effectLst/>
                <a:highlight>
                  <a:srgbClr val="FFFF00"/>
                </a:highlight>
                <a:latin typeface="ArchitypeRenner"/>
              </a:rPr>
              <a:t>New (Small)Businesses can’t survive for long at a break-even point, they need to make a profit to survive challenging times.</a:t>
            </a:r>
          </a:p>
          <a:p>
            <a:pPr marL="0" indent="0" algn="l">
              <a:buNone/>
            </a:pPr>
            <a:r>
              <a:rPr lang="en-US" b="1" i="0" dirty="0">
                <a:solidFill>
                  <a:srgbClr val="3E3E3E"/>
                </a:solidFill>
                <a:effectLst/>
                <a:latin typeface="ArchitypeRenner"/>
              </a:rPr>
              <a:t>Note: </a:t>
            </a:r>
            <a:r>
              <a:rPr lang="en-US" b="0" i="0" dirty="0">
                <a:solidFill>
                  <a:srgbClr val="3E3E3E"/>
                </a:solidFill>
                <a:effectLst/>
                <a:latin typeface="ArchitypeRenner"/>
              </a:rPr>
              <a:t>Profit </a:t>
            </a:r>
            <a:r>
              <a:rPr lang="en-US" dirty="0">
                <a:solidFill>
                  <a:srgbClr val="3E3E3E"/>
                </a:solidFill>
                <a:latin typeface="ArchitypeRenner"/>
              </a:rPr>
              <a:t>goes into the business cashflow, business savings, business investments </a:t>
            </a:r>
            <a:r>
              <a:rPr lang="en-US" b="0" i="0" dirty="0">
                <a:solidFill>
                  <a:srgbClr val="3E3E3E"/>
                </a:solidFill>
                <a:effectLst/>
                <a:latin typeface="ArchitypeRenner"/>
              </a:rPr>
              <a:t>etc. </a:t>
            </a:r>
            <a:r>
              <a:rPr lang="en-US" dirty="0">
                <a:solidFill>
                  <a:srgbClr val="3E3E3E"/>
                </a:solidFill>
                <a:latin typeface="ArchitypeRenner"/>
              </a:rPr>
              <a:t>(aka Business Equity)</a:t>
            </a:r>
            <a:endParaRPr lang="en-US" b="0" i="0" dirty="0">
              <a:solidFill>
                <a:srgbClr val="3E3E3E"/>
              </a:solidFill>
              <a:effectLst/>
              <a:latin typeface="ArchitypeRenner"/>
            </a:endParaRPr>
          </a:p>
          <a:p>
            <a:pPr marL="0" indent="0">
              <a:buNone/>
            </a:pPr>
            <a:endParaRPr lang="en-US" dirty="0"/>
          </a:p>
          <a:p>
            <a:pPr marL="0" indent="0">
              <a:buNone/>
            </a:pPr>
            <a:endParaRPr lang="en-AU" dirty="0"/>
          </a:p>
        </p:txBody>
      </p:sp>
      <p:pic>
        <p:nvPicPr>
          <p:cNvPr id="5" name="Graphic 4" descr="Money with solid fill">
            <a:extLst>
              <a:ext uri="{FF2B5EF4-FFF2-40B4-BE49-F238E27FC236}">
                <a16:creationId xmlns:a16="http://schemas.microsoft.com/office/drawing/2014/main" id="{D1A2BED0-52E3-4B74-A2F0-A3963BF683D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18558" y="979810"/>
            <a:ext cx="1304311" cy="1304311"/>
          </a:xfrm>
          <a:prstGeom prst="rect">
            <a:avLst/>
          </a:prstGeom>
        </p:spPr>
      </p:pic>
    </p:spTree>
    <p:extLst>
      <p:ext uri="{BB962C8B-B14F-4D97-AF65-F5344CB8AC3E}">
        <p14:creationId xmlns:p14="http://schemas.microsoft.com/office/powerpoint/2010/main" val="2737421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1 – </a:t>
            </a:r>
            <a:r>
              <a:rPr lang="en-US" dirty="0"/>
              <a:t>Prepare to </a:t>
            </a:r>
            <a:r>
              <a:rPr lang="en-US" dirty="0" err="1"/>
              <a:t>organise</a:t>
            </a:r>
            <a:r>
              <a:rPr lang="en-US" dirty="0"/>
              <a:t> finances for new business venture</a:t>
            </a:r>
            <a:endParaRPr lang="en-AU" dirty="0"/>
          </a:p>
        </p:txBody>
      </p:sp>
      <p:sp>
        <p:nvSpPr>
          <p:cNvPr id="8" name="Text Placeholder 2">
            <a:extLst>
              <a:ext uri="{FF2B5EF4-FFF2-40B4-BE49-F238E27FC236}">
                <a16:creationId xmlns:a16="http://schemas.microsoft.com/office/drawing/2014/main" id="{88C708D1-AFAB-464B-9506-6A67E298903A}"/>
              </a:ext>
            </a:extLst>
          </p:cNvPr>
          <p:cNvSpPr>
            <a:spLocks noGrp="1"/>
          </p:cNvSpPr>
          <p:nvPr>
            <p:ph type="body" idx="1"/>
          </p:nvPr>
        </p:nvSpPr>
        <p:spPr>
          <a:xfrm>
            <a:off x="836612" y="1278732"/>
            <a:ext cx="9586257" cy="823912"/>
          </a:xfrm>
        </p:spPr>
        <p:txBody>
          <a:bodyPr/>
          <a:lstStyle/>
          <a:p>
            <a:r>
              <a:rPr lang="en-US" dirty="0"/>
              <a:t>What are common methods of Pricing?</a:t>
            </a:r>
          </a:p>
        </p:txBody>
      </p:sp>
      <p:sp>
        <p:nvSpPr>
          <p:cNvPr id="3" name="Content Placeholder 2">
            <a:extLst>
              <a:ext uri="{FF2B5EF4-FFF2-40B4-BE49-F238E27FC236}">
                <a16:creationId xmlns:a16="http://schemas.microsoft.com/office/drawing/2014/main" id="{AD82A79D-8EC8-4A34-B512-B3BC53077E2C}"/>
              </a:ext>
            </a:extLst>
          </p:cNvPr>
          <p:cNvSpPr>
            <a:spLocks noGrp="1"/>
          </p:cNvSpPr>
          <p:nvPr>
            <p:ph sz="half" idx="2"/>
          </p:nvPr>
        </p:nvSpPr>
        <p:spPr>
          <a:xfrm>
            <a:off x="839789" y="2214386"/>
            <a:ext cx="6682801" cy="4186414"/>
          </a:xfrm>
        </p:spPr>
        <p:txBody>
          <a:bodyPr>
            <a:normAutofit fontScale="77500" lnSpcReduction="20000"/>
          </a:bodyPr>
          <a:lstStyle/>
          <a:p>
            <a:r>
              <a:rPr lang="en-US" b="1" i="0" dirty="0">
                <a:effectLst/>
                <a:latin typeface="Arial" panose="020B0604020202020204" pitchFamily="34" charset="0"/>
              </a:rPr>
              <a:t>Market-based pricing</a:t>
            </a:r>
            <a:r>
              <a:rPr lang="en-US" b="0" i="0" dirty="0">
                <a:effectLst/>
                <a:latin typeface="Arial" panose="020B0604020202020204" pitchFamily="34" charset="0"/>
              </a:rPr>
              <a:t>: Attempting to match the market rate and still make enough profit to be viable. </a:t>
            </a:r>
          </a:p>
          <a:p>
            <a:r>
              <a:rPr lang="en-US" b="1" i="0" dirty="0">
                <a:effectLst/>
                <a:latin typeface="Arial" panose="020B0604020202020204" pitchFamily="34" charset="0"/>
              </a:rPr>
              <a:t>Cost-based pricing</a:t>
            </a:r>
            <a:r>
              <a:rPr lang="en-US" b="0" i="0" dirty="0">
                <a:effectLst/>
                <a:latin typeface="Arial" panose="020B0604020202020204" pitchFamily="34" charset="0"/>
              </a:rPr>
              <a:t>: Adding an agreed percentage to the cost of the item and then marketing it to the customers at this fixed price.</a:t>
            </a:r>
          </a:p>
          <a:p>
            <a:r>
              <a:rPr lang="en-US" b="1" i="0" dirty="0">
                <a:effectLst/>
                <a:latin typeface="Arial" panose="020B0604020202020204" pitchFamily="34" charset="0"/>
              </a:rPr>
              <a:t>Competitive pricing: </a:t>
            </a:r>
            <a:r>
              <a:rPr lang="en-US" b="0" i="0" dirty="0">
                <a:effectLst/>
                <a:latin typeface="Arial" panose="020B0604020202020204" pitchFamily="34" charset="0"/>
              </a:rPr>
              <a:t>Attempting to create price-based competition by pricing below main competitors.</a:t>
            </a:r>
          </a:p>
          <a:p>
            <a:r>
              <a:rPr lang="en-US" b="1" i="0" dirty="0">
                <a:effectLst/>
                <a:latin typeface="Arial" panose="020B0604020202020204" pitchFamily="34" charset="0"/>
              </a:rPr>
              <a:t>Premium or luxury pricing</a:t>
            </a:r>
            <a:r>
              <a:rPr lang="en-US" b="0" i="0" dirty="0">
                <a:effectLst/>
                <a:latin typeface="Arial" panose="020B0604020202020204" pitchFamily="34" charset="0"/>
              </a:rPr>
              <a:t>: Pricing high to obtain prestige and maintaining marketing to meet these needs.</a:t>
            </a:r>
          </a:p>
          <a:p>
            <a:r>
              <a:rPr lang="en-US" b="1" i="0" dirty="0">
                <a:effectLst/>
                <a:latin typeface="Arial" panose="020B0604020202020204" pitchFamily="34" charset="0"/>
              </a:rPr>
              <a:t>Hourly rate pricing: </a:t>
            </a:r>
            <a:r>
              <a:rPr lang="en-US" b="0" i="0" dirty="0">
                <a:effectLst/>
                <a:latin typeface="Arial" panose="020B0604020202020204" pitchFamily="34" charset="0"/>
              </a:rPr>
              <a:t>Usually for a service paid by the hour.</a:t>
            </a:r>
            <a:endParaRPr lang="en-AU" dirty="0"/>
          </a:p>
          <a:p>
            <a:pPr marL="0" indent="0">
              <a:buNone/>
            </a:pPr>
            <a:endParaRPr lang="en-AU" dirty="0"/>
          </a:p>
        </p:txBody>
      </p:sp>
      <p:pic>
        <p:nvPicPr>
          <p:cNvPr id="5" name="Graphic 4" descr="Label with solid fill">
            <a:extLst>
              <a:ext uri="{FF2B5EF4-FFF2-40B4-BE49-F238E27FC236}">
                <a16:creationId xmlns:a16="http://schemas.microsoft.com/office/drawing/2014/main" id="{03792683-1BB4-4FF8-9149-E46CA6507D8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45083" y="1736909"/>
            <a:ext cx="2044046" cy="2044046"/>
          </a:xfrm>
          <a:prstGeom prst="rect">
            <a:avLst/>
          </a:prstGeom>
        </p:spPr>
      </p:pic>
    </p:spTree>
    <p:extLst>
      <p:ext uri="{BB962C8B-B14F-4D97-AF65-F5344CB8AC3E}">
        <p14:creationId xmlns:p14="http://schemas.microsoft.com/office/powerpoint/2010/main" val="847239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1 – </a:t>
            </a:r>
            <a:r>
              <a:rPr lang="en-US" dirty="0"/>
              <a:t>Prepare to </a:t>
            </a:r>
            <a:r>
              <a:rPr lang="en-US" dirty="0" err="1"/>
              <a:t>organise</a:t>
            </a:r>
            <a:r>
              <a:rPr lang="en-US" dirty="0"/>
              <a:t> finances for new business venture</a:t>
            </a:r>
            <a:endParaRPr lang="en-AU" dirty="0"/>
          </a:p>
        </p:txBody>
      </p:sp>
      <p:pic>
        <p:nvPicPr>
          <p:cNvPr id="5" name="Picture 2" descr="Image result for financial planning">
            <a:extLst>
              <a:ext uri="{FF2B5EF4-FFF2-40B4-BE49-F238E27FC236}">
                <a16:creationId xmlns:a16="http://schemas.microsoft.com/office/drawing/2014/main" id="{2C6D5612-1B21-4C35-B34E-39FB4C3F261F}"/>
              </a:ext>
            </a:extLst>
          </p:cNvPr>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1253331" y="1825625"/>
            <a:ext cx="4351338" cy="4351338"/>
          </a:xfrm>
          <a:prstGeom prst="rect">
            <a:avLst/>
          </a:prstGeom>
          <a:solidFill>
            <a:srgbClr val="FFFFFF"/>
          </a:solidFill>
        </p:spPr>
      </p:pic>
      <p:sp>
        <p:nvSpPr>
          <p:cNvPr id="8" name="Text Placeholder 2">
            <a:extLst>
              <a:ext uri="{FF2B5EF4-FFF2-40B4-BE49-F238E27FC236}">
                <a16:creationId xmlns:a16="http://schemas.microsoft.com/office/drawing/2014/main" id="{88C708D1-AFAB-464B-9506-6A67E298903A}"/>
              </a:ext>
            </a:extLst>
          </p:cNvPr>
          <p:cNvSpPr>
            <a:spLocks noGrp="1"/>
          </p:cNvSpPr>
          <p:nvPr>
            <p:ph sz="half" idx="2"/>
          </p:nvPr>
        </p:nvSpPr>
        <p:spPr>
          <a:xfrm>
            <a:off x="6172200" y="1595336"/>
            <a:ext cx="5181600" cy="4581627"/>
          </a:xfrm>
        </p:spPr>
        <p:txBody>
          <a:bodyPr>
            <a:normAutofit/>
          </a:bodyPr>
          <a:lstStyle/>
          <a:p>
            <a:pPr marL="0" indent="0">
              <a:buNone/>
            </a:pPr>
            <a:r>
              <a:rPr lang="en-US" b="1" dirty="0"/>
              <a:t>What finances do you need?</a:t>
            </a:r>
          </a:p>
          <a:p>
            <a:pPr marL="514350" indent="-514350">
              <a:buAutoNum type="arabicPeriod"/>
            </a:pPr>
            <a:r>
              <a:rPr lang="en-US" dirty="0"/>
              <a:t>Gather information</a:t>
            </a:r>
          </a:p>
          <a:p>
            <a:pPr marL="514350" indent="-514350">
              <a:buAutoNum type="arabicPeriod"/>
            </a:pPr>
            <a:r>
              <a:rPr lang="en-US" dirty="0"/>
              <a:t>Establish Goals &amp; Objectives</a:t>
            </a:r>
          </a:p>
          <a:p>
            <a:pPr marL="514350" indent="-514350">
              <a:buAutoNum type="arabicPeriod"/>
            </a:pPr>
            <a:r>
              <a:rPr lang="en-US" dirty="0" err="1"/>
              <a:t>Analyse</a:t>
            </a:r>
            <a:r>
              <a:rPr lang="en-US" dirty="0"/>
              <a:t> financial situation</a:t>
            </a:r>
          </a:p>
          <a:p>
            <a:pPr marL="514350" indent="-514350">
              <a:buAutoNum type="arabicPeriod"/>
            </a:pPr>
            <a:r>
              <a:rPr lang="en-US" dirty="0"/>
              <a:t>Develop &amp; present financial plan</a:t>
            </a:r>
          </a:p>
          <a:p>
            <a:pPr marL="514350" indent="-514350">
              <a:buAutoNum type="arabicPeriod"/>
            </a:pPr>
            <a:r>
              <a:rPr lang="en-US" dirty="0"/>
              <a:t>Implement financial plan</a:t>
            </a:r>
          </a:p>
          <a:p>
            <a:pPr marL="514350" indent="-514350">
              <a:buAutoNum type="arabicPeriod"/>
            </a:pPr>
            <a:r>
              <a:rPr lang="en-US" dirty="0"/>
              <a:t>Monitor outcomes and review financial plan </a:t>
            </a:r>
          </a:p>
        </p:txBody>
      </p:sp>
    </p:spTree>
    <p:extLst>
      <p:ext uri="{BB962C8B-B14F-4D97-AF65-F5344CB8AC3E}">
        <p14:creationId xmlns:p14="http://schemas.microsoft.com/office/powerpoint/2010/main" val="784277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1 – </a:t>
            </a:r>
            <a:r>
              <a:rPr lang="en-US" dirty="0"/>
              <a:t>Prepare to </a:t>
            </a:r>
            <a:r>
              <a:rPr lang="en-US" dirty="0" err="1"/>
              <a:t>organise</a:t>
            </a:r>
            <a:r>
              <a:rPr lang="en-US" dirty="0"/>
              <a:t> finances for new business venture</a:t>
            </a:r>
            <a:endParaRPr lang="en-AU" dirty="0"/>
          </a:p>
        </p:txBody>
      </p:sp>
      <p:sp>
        <p:nvSpPr>
          <p:cNvPr id="8" name="Text Placeholder 2">
            <a:extLst>
              <a:ext uri="{FF2B5EF4-FFF2-40B4-BE49-F238E27FC236}">
                <a16:creationId xmlns:a16="http://schemas.microsoft.com/office/drawing/2014/main" id="{88C708D1-AFAB-464B-9506-6A67E298903A}"/>
              </a:ext>
            </a:extLst>
          </p:cNvPr>
          <p:cNvSpPr>
            <a:spLocks noGrp="1"/>
          </p:cNvSpPr>
          <p:nvPr>
            <p:ph sz="half" idx="1"/>
          </p:nvPr>
        </p:nvSpPr>
        <p:spPr>
          <a:xfrm>
            <a:off x="838200" y="1825625"/>
            <a:ext cx="5181600" cy="4351338"/>
          </a:xfrm>
        </p:spPr>
        <p:txBody>
          <a:bodyPr>
            <a:normAutofit/>
          </a:bodyPr>
          <a:lstStyle/>
          <a:p>
            <a:pPr marL="0" indent="0">
              <a:buNone/>
            </a:pPr>
            <a:r>
              <a:rPr lang="en-US" b="1" dirty="0"/>
              <a:t>Financial Forecasting?</a:t>
            </a:r>
          </a:p>
          <a:p>
            <a:pPr marL="514350" indent="-514350">
              <a:buAutoNum type="arabicPeriod"/>
            </a:pPr>
            <a:r>
              <a:rPr lang="en-US" dirty="0"/>
              <a:t>Gather information</a:t>
            </a:r>
          </a:p>
          <a:p>
            <a:pPr marL="514350" indent="-514350">
              <a:buAutoNum type="arabicPeriod"/>
            </a:pPr>
            <a:r>
              <a:rPr lang="en-US" dirty="0"/>
              <a:t>Establish Goals &amp; Objectives</a:t>
            </a:r>
          </a:p>
          <a:p>
            <a:pPr marL="514350" indent="-514350">
              <a:buAutoNum type="arabicPeriod"/>
            </a:pPr>
            <a:r>
              <a:rPr lang="en-US" dirty="0" err="1"/>
              <a:t>Analyse</a:t>
            </a:r>
            <a:r>
              <a:rPr lang="en-US" dirty="0"/>
              <a:t> financial situation</a:t>
            </a:r>
          </a:p>
          <a:p>
            <a:pPr marL="514350" indent="-514350">
              <a:buAutoNum type="arabicPeriod"/>
            </a:pPr>
            <a:r>
              <a:rPr lang="en-US" b="1" dirty="0"/>
              <a:t>Make a prediction </a:t>
            </a:r>
            <a:r>
              <a:rPr lang="en-US" dirty="0"/>
              <a:t>based on available information</a:t>
            </a:r>
          </a:p>
          <a:p>
            <a:pPr marL="514350" indent="-514350">
              <a:buAutoNum type="arabicPeriod"/>
            </a:pPr>
            <a:r>
              <a:rPr lang="en-US" dirty="0"/>
              <a:t>Create a financial plan</a:t>
            </a:r>
          </a:p>
          <a:p>
            <a:pPr marL="514350" indent="-514350">
              <a:buAutoNum type="arabicPeriod"/>
            </a:pPr>
            <a:r>
              <a:rPr lang="en-US" dirty="0"/>
              <a:t>Monitor outcomes and review financial plan </a:t>
            </a:r>
          </a:p>
        </p:txBody>
      </p:sp>
      <p:pic>
        <p:nvPicPr>
          <p:cNvPr id="7" name="Content Placeholder 6" descr="Graphical user interface, application&#10;&#10;Description automatically generated with medium confidence">
            <a:extLst>
              <a:ext uri="{FF2B5EF4-FFF2-40B4-BE49-F238E27FC236}">
                <a16:creationId xmlns:a16="http://schemas.microsoft.com/office/drawing/2014/main" id="{EA45399A-F05A-45F2-B1EF-F6F646D7D981}"/>
              </a:ext>
            </a:extLst>
          </p:cNvPr>
          <p:cNvPicPr>
            <a:picLocks noGrp="1" noChangeAspect="1"/>
          </p:cNvPicPr>
          <p:nvPr>
            <p:ph sz="half" idx="2"/>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096000" y="1958223"/>
            <a:ext cx="5181600" cy="2396490"/>
          </a:xfrm>
          <a:noFill/>
        </p:spPr>
      </p:pic>
      <p:pic>
        <p:nvPicPr>
          <p:cNvPr id="11" name="Graphic 10" descr="Umbrella with solid fill">
            <a:extLst>
              <a:ext uri="{FF2B5EF4-FFF2-40B4-BE49-F238E27FC236}">
                <a16:creationId xmlns:a16="http://schemas.microsoft.com/office/drawing/2014/main" id="{590D4155-EED5-45A7-8261-B902E370249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84235" y="4482548"/>
            <a:ext cx="914400" cy="914400"/>
          </a:xfrm>
          <a:prstGeom prst="rect">
            <a:avLst/>
          </a:prstGeom>
        </p:spPr>
      </p:pic>
      <p:sp>
        <p:nvSpPr>
          <p:cNvPr id="12" name="TextBox 11">
            <a:extLst>
              <a:ext uri="{FF2B5EF4-FFF2-40B4-BE49-F238E27FC236}">
                <a16:creationId xmlns:a16="http://schemas.microsoft.com/office/drawing/2014/main" id="{68228F53-D03E-4B2F-8527-DD43B787741D}"/>
              </a:ext>
            </a:extLst>
          </p:cNvPr>
          <p:cNvSpPr txBox="1"/>
          <p:nvPr/>
        </p:nvSpPr>
        <p:spPr>
          <a:xfrm>
            <a:off x="7410893" y="4678326"/>
            <a:ext cx="3866707" cy="646331"/>
          </a:xfrm>
          <a:prstGeom prst="rect">
            <a:avLst/>
          </a:prstGeom>
          <a:solidFill>
            <a:schemeClr val="accent6">
              <a:lumMod val="40000"/>
              <a:lumOff val="60000"/>
            </a:schemeClr>
          </a:solidFill>
        </p:spPr>
        <p:txBody>
          <a:bodyPr wrap="square" rtlCol="0">
            <a:spAutoFit/>
          </a:bodyPr>
          <a:lstStyle/>
          <a:p>
            <a:r>
              <a:rPr lang="en-US" dirty="0"/>
              <a:t>Note to self: Prepare to bring umbrella on Friday!</a:t>
            </a:r>
            <a:endParaRPr lang="en-AU" dirty="0"/>
          </a:p>
        </p:txBody>
      </p:sp>
    </p:spTree>
    <p:extLst>
      <p:ext uri="{BB962C8B-B14F-4D97-AF65-F5344CB8AC3E}">
        <p14:creationId xmlns:p14="http://schemas.microsoft.com/office/powerpoint/2010/main" val="1568360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395550"/>
            <a:ext cx="9161834" cy="662782"/>
          </a:xfrm>
        </p:spPr>
        <p:txBody>
          <a:bodyPr anchor="ctr">
            <a:normAutofit fontScale="90000"/>
          </a:bodyPr>
          <a:lstStyle/>
          <a:p>
            <a:r>
              <a:rPr lang="en-AU" sz="3100" b="1" dirty="0"/>
              <a:t>Business Plan &amp; Financial Plan Activity </a:t>
            </a:r>
            <a:r>
              <a:rPr lang="en-AU" sz="2800" dirty="0"/>
              <a:t>– </a:t>
            </a:r>
            <a:r>
              <a:rPr lang="en-US" sz="2800" dirty="0"/>
              <a:t>Describe the methods for costing or pricing and your preparation of financial forecast?  Why is it important to distinguish between fixed and variable costs?.</a:t>
            </a:r>
            <a:br>
              <a:rPr lang="en-US" sz="2800" dirty="0"/>
            </a:br>
            <a:br>
              <a:rPr lang="en-US" sz="2800" dirty="0"/>
            </a:b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4593442"/>
            <a:ext cx="6579875" cy="14737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664126"/>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3303703"/>
            <a:ext cx="6579875" cy="1473756"/>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solidFill>
                  <a:schemeClr val="tx1">
                    <a:alpha val="80000"/>
                  </a:schemeClr>
                </a:solidFill>
              </a:rPr>
              <a:t>What are </a:t>
            </a:r>
            <a:r>
              <a:rPr lang="en-US" sz="2400" b="1" dirty="0">
                <a:solidFill>
                  <a:schemeClr val="tx1">
                    <a:alpha val="80000"/>
                  </a:schemeClr>
                </a:solidFill>
              </a:rPr>
              <a:t>the methods for costing</a:t>
            </a:r>
            <a:r>
              <a:rPr lang="en-US" sz="2400" dirty="0">
                <a:solidFill>
                  <a:schemeClr val="tx1">
                    <a:alpha val="80000"/>
                  </a:schemeClr>
                </a:solidFill>
              </a:rPr>
              <a:t>?</a:t>
            </a:r>
          </a:p>
          <a:p>
            <a:pPr marL="0" indent="0">
              <a:buFont typeface="Arial" panose="020B0604020202020204" pitchFamily="34" charset="0"/>
              <a:buNone/>
            </a:pPr>
            <a:r>
              <a:rPr lang="en-US" sz="2400" dirty="0">
                <a:solidFill>
                  <a:schemeClr val="tx1">
                    <a:alpha val="80000"/>
                  </a:schemeClr>
                </a:solidFill>
              </a:rPr>
              <a:t>What is a </a:t>
            </a:r>
            <a:r>
              <a:rPr lang="en-US" sz="2400" b="1" dirty="0">
                <a:solidFill>
                  <a:schemeClr val="tx1">
                    <a:alpha val="80000"/>
                  </a:schemeClr>
                </a:solidFill>
              </a:rPr>
              <a:t>financial forecast</a:t>
            </a:r>
            <a:r>
              <a:rPr lang="en-US" sz="2400" dirty="0">
                <a:solidFill>
                  <a:schemeClr val="tx1">
                    <a:alpha val="80000"/>
                  </a:schemeClr>
                </a:solidFill>
              </a:rPr>
              <a:t>?</a:t>
            </a:r>
          </a:p>
          <a:p>
            <a:pPr marL="0" indent="0">
              <a:buFont typeface="Arial" panose="020B0604020202020204" pitchFamily="34" charset="0"/>
              <a:buNone/>
            </a:pPr>
            <a:r>
              <a:rPr lang="en-US" sz="2400" dirty="0">
                <a:solidFill>
                  <a:schemeClr val="tx1">
                    <a:alpha val="80000"/>
                  </a:schemeClr>
                </a:solidFill>
              </a:rPr>
              <a:t>Why is it important to distinguish between </a:t>
            </a:r>
            <a:r>
              <a:rPr lang="en-US" sz="2400" b="1" dirty="0">
                <a:solidFill>
                  <a:schemeClr val="tx1">
                    <a:alpha val="80000"/>
                  </a:schemeClr>
                </a:solidFill>
              </a:rPr>
              <a:t>fixed</a:t>
            </a:r>
            <a:r>
              <a:rPr lang="en-US" sz="2400" dirty="0">
                <a:solidFill>
                  <a:schemeClr val="tx1">
                    <a:alpha val="80000"/>
                  </a:schemeClr>
                </a:solidFill>
              </a:rPr>
              <a:t> and </a:t>
            </a:r>
            <a:r>
              <a:rPr lang="en-US" sz="2400" b="1" dirty="0">
                <a:solidFill>
                  <a:schemeClr val="tx1">
                    <a:alpha val="80000"/>
                  </a:schemeClr>
                </a:solidFill>
              </a:rPr>
              <a:t>variable</a:t>
            </a:r>
            <a:r>
              <a:rPr lang="en-US" sz="2400" dirty="0">
                <a:solidFill>
                  <a:schemeClr val="tx1">
                    <a:alpha val="80000"/>
                  </a:schemeClr>
                </a:solidFill>
              </a:rPr>
              <a:t> cost?</a:t>
            </a: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2058332"/>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
        <p:nvSpPr>
          <p:cNvPr id="12" name="Content Placeholder 4">
            <a:extLst>
              <a:ext uri="{FF2B5EF4-FFF2-40B4-BE49-F238E27FC236}">
                <a16:creationId xmlns:a16="http://schemas.microsoft.com/office/drawing/2014/main" id="{9C7DA77F-8A0C-446F-9FEA-AFA438DC1DC1}"/>
              </a:ext>
            </a:extLst>
          </p:cNvPr>
          <p:cNvSpPr txBox="1">
            <a:spLocks/>
          </p:cNvSpPr>
          <p:nvPr/>
        </p:nvSpPr>
        <p:spPr>
          <a:xfrm>
            <a:off x="761053" y="5124876"/>
            <a:ext cx="9938370" cy="191039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solidFill>
                  <a:schemeClr val="tx1">
                    <a:alpha val="80000"/>
                  </a:schemeClr>
                </a:solidFill>
                <a:highlight>
                  <a:srgbClr val="FFFF00"/>
                </a:highlight>
              </a:rPr>
              <a:t> </a:t>
            </a:r>
          </a:p>
        </p:txBody>
      </p:sp>
    </p:spTree>
    <p:extLst>
      <p:ext uri="{BB962C8B-B14F-4D97-AF65-F5344CB8AC3E}">
        <p14:creationId xmlns:p14="http://schemas.microsoft.com/office/powerpoint/2010/main" val="1745848556"/>
      </p:ext>
    </p:extLst>
  </p:cSld>
  <p:clrMapOvr>
    <a:masterClrMapping/>
  </p:clrMapOvr>
</p:sld>
</file>

<file path=ppt/theme/theme1.xml><?xml version="1.0" encoding="utf-8"?>
<a:theme xmlns:a="http://schemas.openxmlformats.org/drawingml/2006/main" name="ABS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BS theme" id="{FAD302F6-C640-45EE-BCFE-D2C241E02B98}" vid="{02CD93A0-621A-4615-A4C3-934E0B074D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Flow_SignoffStatus xmlns="9d460941-1151-4b99-b018-6c7bb340cf1f" xsi:nil="true"/>
    <TaxCatchAll xmlns="2c319b33-8484-42fa-ad1e-dd1062ede530" xsi:nil="true"/>
    <lcf76f155ced4ddcb4097134ff3c332f xmlns="9d460941-1151-4b99-b018-6c7bb340cf1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AEAE8DCC0BAC49B28AAEBE45F63BDF" ma:contentTypeVersion="17" ma:contentTypeDescription="Create a new document." ma:contentTypeScope="" ma:versionID="5631f60922769db4a61073f283c6908d">
  <xsd:schema xmlns:xsd="http://www.w3.org/2001/XMLSchema" xmlns:xs="http://www.w3.org/2001/XMLSchema" xmlns:p="http://schemas.microsoft.com/office/2006/metadata/properties" xmlns:ns2="9d460941-1151-4b99-b018-6c7bb340cf1f" xmlns:ns3="2c319b33-8484-42fa-ad1e-dd1062ede530" targetNamespace="http://schemas.microsoft.com/office/2006/metadata/properties" ma:root="true" ma:fieldsID="80441a9ffa5b1c8b2e81a29f51993e8d" ns2:_="" ns3:_="">
    <xsd:import namespace="9d460941-1151-4b99-b018-6c7bb340cf1f"/>
    <xsd:import namespace="2c319b33-8484-42fa-ad1e-dd1062ede53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_Flow_SignoffStatu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460941-1151-4b99-b018-6c7bb340cf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_Flow_SignoffStatus" ma:index="20" nillable="true" ma:displayName="Sign-off status" ma:internalName="Sign_x002d_off_x0020_status">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31db49b-3df2-414c-b6f7-6d4140d160a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c319b33-8484-42fa-ad1e-dd1062ede53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7cb4dfb1-5e51-41f2-8eb2-7139b7573979}" ma:internalName="TaxCatchAll" ma:showField="CatchAllData" ma:web="2c319b33-8484-42fa-ad1e-dd1062ede53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EFBF21-A5E9-4D5B-9DCB-309E5317C3D9}">
  <ds:schemaRefs>
    <ds:schemaRef ds:uri="http://schemas.microsoft.com/sharepoint/v3/contenttype/forms"/>
  </ds:schemaRefs>
</ds:datastoreItem>
</file>

<file path=customXml/itemProps2.xml><?xml version="1.0" encoding="utf-8"?>
<ds:datastoreItem xmlns:ds="http://schemas.openxmlformats.org/officeDocument/2006/customXml" ds:itemID="{3E4AE3A1-141B-4699-91AF-C0B34444D8E7}">
  <ds:schemaRefs>
    <ds:schemaRef ds:uri="http://schemas.microsoft.com/office/2006/documentManagement/types"/>
    <ds:schemaRef ds:uri="9d460941-1151-4b99-b018-6c7bb340cf1f"/>
    <ds:schemaRef ds:uri="http://purl.org/dc/terms/"/>
    <ds:schemaRef ds:uri="http://purl.org/dc/elements/1.1/"/>
    <ds:schemaRef ds:uri="2c319b33-8484-42fa-ad1e-dd1062ede530"/>
    <ds:schemaRef ds:uri="http://schemas.microsoft.com/office/infopath/2007/PartnerControls"/>
    <ds:schemaRef ds:uri="http://purl.org/dc/dcmitype/"/>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A74911BF-1D5E-4CA1-A6CB-1E9D2E636B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460941-1151-4b99-b018-6c7bb340cf1f"/>
    <ds:schemaRef ds:uri="2c319b33-8484-42fa-ad1e-dd1062ede5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ABS theme</Template>
  <TotalTime>796</TotalTime>
  <Words>1915</Words>
  <Application>Microsoft Office PowerPoint</Application>
  <PresentationFormat>Widescreen</PresentationFormat>
  <Paragraphs>184</Paragraphs>
  <Slides>21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ArchitypeRenner</vt:lpstr>
      <vt:lpstr>Arial</vt:lpstr>
      <vt:lpstr>Calibri</vt:lpstr>
      <vt:lpstr>Calibri Light</vt:lpstr>
      <vt:lpstr>Wingdings</vt:lpstr>
      <vt:lpstr>ABS theme</vt:lpstr>
      <vt:lpstr>Topic Five – BSBESB303</vt:lpstr>
      <vt:lpstr>In this topic we will cover:</vt:lpstr>
      <vt:lpstr>Unit 1 – Prepare to organise finances for new business venture</vt:lpstr>
      <vt:lpstr>Unit 1 – Prepare to organise finances for new business venture</vt:lpstr>
      <vt:lpstr>Unit 1 – Prepare to organise finances for new business venture</vt:lpstr>
      <vt:lpstr>Unit 1 – Prepare to organise finances for new business venture</vt:lpstr>
      <vt:lpstr>Unit 1 – Prepare to organise finances for new business venture</vt:lpstr>
      <vt:lpstr>Unit 1 – Prepare to organise finances for new business venture</vt:lpstr>
      <vt:lpstr>Business Plan &amp; Financial Plan Activity – Describe the methods for costing or pricing and your preparation of financial forecast?  Why is it important to distinguish between fixed and variable costs?.  </vt:lpstr>
      <vt:lpstr>Unit 1 – Prepare to organise finances for new business venture</vt:lpstr>
      <vt:lpstr>PowerPoint Presentation</vt:lpstr>
      <vt:lpstr>Business Plan Activity  – Explain the following key financial terminologies:  </vt:lpstr>
      <vt:lpstr>Marketing versus Finance</vt:lpstr>
      <vt:lpstr>Describe    the    relationship    between    finances    (ie:    income    or    revenue)    and    marketing strategies/business sales. </vt:lpstr>
      <vt:lpstr>Unit 2 – Determine required finances for new business venture</vt:lpstr>
      <vt:lpstr>Unit 2 – Determine required finances for new business venture</vt:lpstr>
      <vt:lpstr>Business Plan Activity – What  accounting  software  or  system  are  you  planning  to  use,  to  manage  your  business  and accounts?  </vt:lpstr>
      <vt:lpstr>Unit 3 – Plan to access finances for new business venture</vt:lpstr>
      <vt:lpstr>Unit 3 – Plan to access finances for new business venture</vt:lpstr>
      <vt:lpstr>What are the requirements for businesses that register for GST? What is the difference between and Invoice and a Tax Invoice and when will they apply?</vt:lpstr>
      <vt:lpstr>To Do List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wilde</dc:creator>
  <cp:lastModifiedBy>Sandra Hilleard</cp:lastModifiedBy>
  <cp:revision>19</cp:revision>
  <dcterms:created xsi:type="dcterms:W3CDTF">2016-03-22T02:14:43Z</dcterms:created>
  <dcterms:modified xsi:type="dcterms:W3CDTF">2023-12-14T07:54:50Z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0x01010079AEAE8DCC0BAC49B28AAEBE45F63BDF</vt:lpwstr>
  </property>
  <property fmtid="{D5CDD505-2E9C-101B-9397-08002B2CF9AE}" pid="3" name="MediaServiceImageTags">
    <vt:lpwstr/>
  </property>
</Properties>
</file>