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7"/>
  </p:notesMasterIdLst>
  <p:handoutMasterIdLst>
    <p:handoutMasterId r:id="rId18"/>
  </p:handoutMasterIdLst>
  <p:sldIdLst>
    <p:sldId id="558" r:id="rId5"/>
    <p:sldId id="363" r:id="rId6"/>
    <p:sldId id="456" r:id="rId7"/>
    <p:sldId id="555" r:id="rId8"/>
    <p:sldId id="544" r:id="rId9"/>
    <p:sldId id="548" r:id="rId10"/>
    <p:sldId id="460" r:id="rId11"/>
    <p:sldId id="556" r:id="rId12"/>
    <p:sldId id="549" r:id="rId13"/>
    <p:sldId id="539" r:id="rId14"/>
    <p:sldId id="550" r:id="rId15"/>
    <p:sldId id="55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8EF7EF-9D95-7148-FE0E-02C06C0902CC}" v="136" dt="2022-09-01T06:34:23.134"/>
    <p1510:client id="{8D65F410-5505-4611-964A-F70AF6B184A1}" v="13" dt="2021-11-03T05:36:27.697"/>
    <p1510:client id="{C203F79B-DF3F-871B-B659-93CF236E1D87}" v="118" dt="2022-07-18T05:30:02.0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ra Hilleard" userId="e6164155-d29c-4f9f-ba63-310940a2c1f7" providerId="ADAL" clId="{8D65F410-5505-4611-964A-F70AF6B184A1}"/>
    <pc:docChg chg="undo custSel addSld delSld modSld sldOrd">
      <pc:chgData name="Sandra Hilleard" userId="e6164155-d29c-4f9f-ba63-310940a2c1f7" providerId="ADAL" clId="{8D65F410-5505-4611-964A-F70AF6B184A1}" dt="2021-11-09T05:31:56.607" v="5073" actId="20577"/>
      <pc:docMkLst>
        <pc:docMk/>
      </pc:docMkLst>
      <pc:sldChg chg="modSp mod">
        <pc:chgData name="Sandra Hilleard" userId="e6164155-d29c-4f9f-ba63-310940a2c1f7" providerId="ADAL" clId="{8D65F410-5505-4611-964A-F70AF6B184A1}" dt="2021-11-01T05:41:54.529" v="304" actId="20577"/>
        <pc:sldMkLst>
          <pc:docMk/>
          <pc:sldMk cId="3705185297" sldId="363"/>
        </pc:sldMkLst>
        <pc:spChg chg="mod">
          <ac:chgData name="Sandra Hilleard" userId="e6164155-d29c-4f9f-ba63-310940a2c1f7" providerId="ADAL" clId="{8D65F410-5505-4611-964A-F70AF6B184A1}" dt="2021-11-01T05:41:54.529" v="304" actId="20577"/>
          <ac:spMkLst>
            <pc:docMk/>
            <pc:sldMk cId="3705185297" sldId="363"/>
            <ac:spMk id="3" creationId="{5CB81A49-CDA4-4CE2-AC57-D691E27340A9}"/>
          </ac:spMkLst>
        </pc:spChg>
      </pc:sldChg>
      <pc:sldChg chg="modSp mod">
        <pc:chgData name="Sandra Hilleard" userId="e6164155-d29c-4f9f-ba63-310940a2c1f7" providerId="ADAL" clId="{8D65F410-5505-4611-964A-F70AF6B184A1}" dt="2021-11-01T05:40:22.635" v="82" actId="20577"/>
        <pc:sldMkLst>
          <pc:docMk/>
          <pc:sldMk cId="2358828963" sldId="364"/>
        </pc:sldMkLst>
        <pc:spChg chg="mod">
          <ac:chgData name="Sandra Hilleard" userId="e6164155-d29c-4f9f-ba63-310940a2c1f7" providerId="ADAL" clId="{8D65F410-5505-4611-964A-F70AF6B184A1}" dt="2021-11-01T05:40:22.635" v="82" actId="20577"/>
          <ac:spMkLst>
            <pc:docMk/>
            <pc:sldMk cId="2358828963" sldId="364"/>
            <ac:spMk id="3" creationId="{66E63781-4349-405B-9F4C-7F13768C2CF6}"/>
          </ac:spMkLst>
        </pc:spChg>
      </pc:sldChg>
      <pc:sldChg chg="addSp delSp modSp del mod modClrScheme chgLayout">
        <pc:chgData name="Sandra Hilleard" userId="e6164155-d29c-4f9f-ba63-310940a2c1f7" providerId="ADAL" clId="{8D65F410-5505-4611-964A-F70AF6B184A1}" dt="2021-11-03T04:04:27.532" v="981" actId="2696"/>
        <pc:sldMkLst>
          <pc:docMk/>
          <pc:sldMk cId="2635910349" sldId="381"/>
        </pc:sldMkLst>
        <pc:spChg chg="del mod">
          <ac:chgData name="Sandra Hilleard" userId="e6164155-d29c-4f9f-ba63-310940a2c1f7" providerId="ADAL" clId="{8D65F410-5505-4611-964A-F70AF6B184A1}" dt="2021-11-03T04:03:20.389" v="974" actId="478"/>
          <ac:spMkLst>
            <pc:docMk/>
            <pc:sldMk cId="2635910349" sldId="381"/>
            <ac:spMk id="2" creationId="{9CD36775-1BFD-4302-9448-7ECD8B4A8D6C}"/>
          </ac:spMkLst>
        </pc:spChg>
        <pc:spChg chg="mod">
          <ac:chgData name="Sandra Hilleard" userId="e6164155-d29c-4f9f-ba63-310940a2c1f7" providerId="ADAL" clId="{8D65F410-5505-4611-964A-F70AF6B184A1}" dt="2021-11-03T04:03:59.105" v="979" actId="26606"/>
          <ac:spMkLst>
            <pc:docMk/>
            <pc:sldMk cId="2635910349" sldId="381"/>
            <ac:spMk id="3" creationId="{E844A83F-535D-40D3-89BA-DD6B6B54A63B}"/>
          </ac:spMkLst>
        </pc:spChg>
        <pc:spChg chg="mod modVis">
          <ac:chgData name="Sandra Hilleard" userId="e6164155-d29c-4f9f-ba63-310940a2c1f7" providerId="ADAL" clId="{8D65F410-5505-4611-964A-F70AF6B184A1}" dt="2021-11-03T04:03:59.105" v="979" actId="26606"/>
          <ac:spMkLst>
            <pc:docMk/>
            <pc:sldMk cId="2635910349" sldId="381"/>
            <ac:spMk id="4" creationId="{3AB67561-555F-4E63-A6A1-6582C1500B15}"/>
          </ac:spMkLst>
        </pc:spChg>
        <pc:spChg chg="add mod">
          <ac:chgData name="Sandra Hilleard" userId="e6164155-d29c-4f9f-ba63-310940a2c1f7" providerId="ADAL" clId="{8D65F410-5505-4611-964A-F70AF6B184A1}" dt="2021-11-03T04:03:59.105" v="979" actId="26606"/>
          <ac:spMkLst>
            <pc:docMk/>
            <pc:sldMk cId="2635910349" sldId="381"/>
            <ac:spMk id="10" creationId="{AF24882F-6489-4169-9CA2-83B694C4BB59}"/>
          </ac:spMkLst>
        </pc:spChg>
        <pc:picChg chg="del mod ord">
          <ac:chgData name="Sandra Hilleard" userId="e6164155-d29c-4f9f-ba63-310940a2c1f7" providerId="ADAL" clId="{8D65F410-5505-4611-964A-F70AF6B184A1}" dt="2021-11-03T04:04:18.627" v="980" actId="478"/>
          <ac:picMkLst>
            <pc:docMk/>
            <pc:sldMk cId="2635910349" sldId="381"/>
            <ac:picMk id="5" creationId="{6D27A612-A961-4558-BC5C-30C2C784E651}"/>
          </ac:picMkLst>
        </pc:picChg>
        <pc:picChg chg="del mod">
          <ac:chgData name="Sandra Hilleard" userId="e6164155-d29c-4f9f-ba63-310940a2c1f7" providerId="ADAL" clId="{8D65F410-5505-4611-964A-F70AF6B184A1}" dt="2021-11-03T04:03:24.302" v="976" actId="478"/>
          <ac:picMkLst>
            <pc:docMk/>
            <pc:sldMk cId="2635910349" sldId="381"/>
            <ac:picMk id="7" creationId="{B39090DC-F12C-452B-B186-2A4381171B06}"/>
          </ac:picMkLst>
        </pc:picChg>
      </pc:sldChg>
      <pc:sldChg chg="del">
        <pc:chgData name="Sandra Hilleard" userId="e6164155-d29c-4f9f-ba63-310940a2c1f7" providerId="ADAL" clId="{8D65F410-5505-4611-964A-F70AF6B184A1}" dt="2021-11-03T04:04:34.413" v="982" actId="2696"/>
        <pc:sldMkLst>
          <pc:docMk/>
          <pc:sldMk cId="1097402944" sldId="382"/>
        </pc:sldMkLst>
      </pc:sldChg>
      <pc:sldChg chg="del">
        <pc:chgData name="Sandra Hilleard" userId="e6164155-d29c-4f9f-ba63-310940a2c1f7" providerId="ADAL" clId="{8D65F410-5505-4611-964A-F70AF6B184A1}" dt="2021-11-03T04:04:39.543" v="983" actId="2696"/>
        <pc:sldMkLst>
          <pc:docMk/>
          <pc:sldMk cId="1168680639" sldId="383"/>
        </pc:sldMkLst>
      </pc:sldChg>
      <pc:sldChg chg="del">
        <pc:chgData name="Sandra Hilleard" userId="e6164155-d29c-4f9f-ba63-310940a2c1f7" providerId="ADAL" clId="{8D65F410-5505-4611-964A-F70AF6B184A1}" dt="2021-11-03T04:04:45.795" v="984" actId="2696"/>
        <pc:sldMkLst>
          <pc:docMk/>
          <pc:sldMk cId="3403560046" sldId="384"/>
        </pc:sldMkLst>
      </pc:sldChg>
      <pc:sldChg chg="modSp mod ord">
        <pc:chgData name="Sandra Hilleard" userId="e6164155-d29c-4f9f-ba63-310940a2c1f7" providerId="ADAL" clId="{8D65F410-5505-4611-964A-F70AF6B184A1}" dt="2021-11-03T05:05:31.111" v="3732"/>
        <pc:sldMkLst>
          <pc:docMk/>
          <pc:sldMk cId="370892384" sldId="456"/>
        </pc:sldMkLst>
        <pc:spChg chg="mod">
          <ac:chgData name="Sandra Hilleard" userId="e6164155-d29c-4f9f-ba63-310940a2c1f7" providerId="ADAL" clId="{8D65F410-5505-4611-964A-F70AF6B184A1}" dt="2021-11-01T06:12:22.415" v="824" actId="20577"/>
          <ac:spMkLst>
            <pc:docMk/>
            <pc:sldMk cId="370892384" sldId="456"/>
            <ac:spMk id="2" creationId="{0B1833A7-06EC-4B91-8197-EE54DBAF800B}"/>
          </ac:spMkLst>
        </pc:spChg>
        <pc:spChg chg="mod">
          <ac:chgData name="Sandra Hilleard" userId="e6164155-d29c-4f9f-ba63-310940a2c1f7" providerId="ADAL" clId="{8D65F410-5505-4611-964A-F70AF6B184A1}" dt="2021-11-01T06:12:37.326" v="851" actId="20577"/>
          <ac:spMkLst>
            <pc:docMk/>
            <pc:sldMk cId="370892384" sldId="456"/>
            <ac:spMk id="8" creationId="{88C708D1-AFAB-464B-9506-6A67E298903A}"/>
          </ac:spMkLst>
        </pc:spChg>
      </pc:sldChg>
      <pc:sldChg chg="addSp modSp mod modClrScheme chgLayout">
        <pc:chgData name="Sandra Hilleard" userId="e6164155-d29c-4f9f-ba63-310940a2c1f7" providerId="ADAL" clId="{8D65F410-5505-4611-964A-F70AF6B184A1}" dt="2021-11-03T05:21:39.317" v="4135" actId="207"/>
        <pc:sldMkLst>
          <pc:docMk/>
          <pc:sldMk cId="3675634896" sldId="460"/>
        </pc:sldMkLst>
        <pc:spChg chg="mod">
          <ac:chgData name="Sandra Hilleard" userId="e6164155-d29c-4f9f-ba63-310940a2c1f7" providerId="ADAL" clId="{8D65F410-5505-4611-964A-F70AF6B184A1}" dt="2021-11-03T05:21:24.192" v="4134" actId="26606"/>
          <ac:spMkLst>
            <pc:docMk/>
            <pc:sldMk cId="3675634896" sldId="460"/>
            <ac:spMk id="2" creationId="{0B1833A7-06EC-4B91-8197-EE54DBAF800B}"/>
          </ac:spMkLst>
        </pc:spChg>
        <pc:spChg chg="mod">
          <ac:chgData name="Sandra Hilleard" userId="e6164155-d29c-4f9f-ba63-310940a2c1f7" providerId="ADAL" clId="{8D65F410-5505-4611-964A-F70AF6B184A1}" dt="2021-11-03T05:21:24.192" v="4134" actId="26606"/>
          <ac:spMkLst>
            <pc:docMk/>
            <pc:sldMk cId="3675634896" sldId="460"/>
            <ac:spMk id="8" creationId="{88C708D1-AFAB-464B-9506-6A67E298903A}"/>
          </ac:spMkLst>
        </pc:spChg>
        <pc:picChg chg="add mod">
          <ac:chgData name="Sandra Hilleard" userId="e6164155-d29c-4f9f-ba63-310940a2c1f7" providerId="ADAL" clId="{8D65F410-5505-4611-964A-F70AF6B184A1}" dt="2021-11-03T05:21:39.317" v="4135" actId="207"/>
          <ac:picMkLst>
            <pc:docMk/>
            <pc:sldMk cId="3675634896" sldId="460"/>
            <ac:picMk id="4" creationId="{6D4B3978-B61E-478B-A097-F7886BEFE8EF}"/>
          </ac:picMkLst>
        </pc:picChg>
      </pc:sldChg>
      <pc:sldChg chg="modSp mod">
        <pc:chgData name="Sandra Hilleard" userId="e6164155-d29c-4f9f-ba63-310940a2c1f7" providerId="ADAL" clId="{8D65F410-5505-4611-964A-F70AF6B184A1}" dt="2021-11-03T05:31:21.074" v="4853" actId="20577"/>
        <pc:sldMkLst>
          <pc:docMk/>
          <pc:sldMk cId="4151095890" sldId="539"/>
        </pc:sldMkLst>
        <pc:spChg chg="mod">
          <ac:chgData name="Sandra Hilleard" userId="e6164155-d29c-4f9f-ba63-310940a2c1f7" providerId="ADAL" clId="{8D65F410-5505-4611-964A-F70AF6B184A1}" dt="2021-11-01T06:14:25.803" v="967" actId="20577"/>
          <ac:spMkLst>
            <pc:docMk/>
            <pc:sldMk cId="4151095890" sldId="539"/>
            <ac:spMk id="2" creationId="{0B1833A7-06EC-4B91-8197-EE54DBAF800B}"/>
          </ac:spMkLst>
        </pc:spChg>
        <pc:spChg chg="mod">
          <ac:chgData name="Sandra Hilleard" userId="e6164155-d29c-4f9f-ba63-310940a2c1f7" providerId="ADAL" clId="{8D65F410-5505-4611-964A-F70AF6B184A1}" dt="2021-11-03T05:31:21.074" v="4853" actId="20577"/>
          <ac:spMkLst>
            <pc:docMk/>
            <pc:sldMk cId="4151095890" sldId="539"/>
            <ac:spMk id="8" creationId="{88C708D1-AFAB-464B-9506-6A67E298903A}"/>
          </ac:spMkLst>
        </pc:spChg>
      </pc:sldChg>
      <pc:sldChg chg="modSp mod">
        <pc:chgData name="Sandra Hilleard" userId="e6164155-d29c-4f9f-ba63-310940a2c1f7" providerId="ADAL" clId="{8D65F410-5505-4611-964A-F70AF6B184A1}" dt="2021-11-01T05:42:09.597" v="306" actId="5793"/>
        <pc:sldMkLst>
          <pc:docMk/>
          <pc:sldMk cId="3295780470" sldId="541"/>
        </pc:sldMkLst>
        <pc:spChg chg="mod">
          <ac:chgData name="Sandra Hilleard" userId="e6164155-d29c-4f9f-ba63-310940a2c1f7" providerId="ADAL" clId="{8D65F410-5505-4611-964A-F70AF6B184A1}" dt="2021-11-01T05:42:09.597" v="306" actId="5793"/>
          <ac:spMkLst>
            <pc:docMk/>
            <pc:sldMk cId="3295780470" sldId="541"/>
            <ac:spMk id="16" creationId="{06DB3887-A32A-4AEA-BC00-F8370465DAD4}"/>
          </ac:spMkLst>
        </pc:spChg>
      </pc:sldChg>
      <pc:sldChg chg="addSp modSp mod">
        <pc:chgData name="Sandra Hilleard" userId="e6164155-d29c-4f9f-ba63-310940a2c1f7" providerId="ADAL" clId="{8D65F410-5505-4611-964A-F70AF6B184A1}" dt="2021-11-01T05:57:25.423" v="649" actId="1035"/>
        <pc:sldMkLst>
          <pc:docMk/>
          <pc:sldMk cId="1745848556" sldId="543"/>
        </pc:sldMkLst>
        <pc:spChg chg="mod">
          <ac:chgData name="Sandra Hilleard" userId="e6164155-d29c-4f9f-ba63-310940a2c1f7" providerId="ADAL" clId="{8D65F410-5505-4611-964A-F70AF6B184A1}" dt="2021-11-01T05:57:25.423" v="649" actId="1035"/>
          <ac:spMkLst>
            <pc:docMk/>
            <pc:sldMk cId="1745848556" sldId="543"/>
            <ac:spMk id="4" creationId="{620BFA02-EA45-4955-BB5C-B467145AB281}"/>
          </ac:spMkLst>
        </pc:spChg>
        <pc:spChg chg="mod">
          <ac:chgData name="Sandra Hilleard" userId="e6164155-d29c-4f9f-ba63-310940a2c1f7" providerId="ADAL" clId="{8D65F410-5505-4611-964A-F70AF6B184A1}" dt="2021-11-01T05:45:21.973" v="436" actId="20577"/>
          <ac:spMkLst>
            <pc:docMk/>
            <pc:sldMk cId="1745848556" sldId="543"/>
            <ac:spMk id="6" creationId="{865B3F33-797F-448F-936F-A9A1E5F147E2}"/>
          </ac:spMkLst>
        </pc:spChg>
        <pc:spChg chg="mod">
          <ac:chgData name="Sandra Hilleard" userId="e6164155-d29c-4f9f-ba63-310940a2c1f7" providerId="ADAL" clId="{8D65F410-5505-4611-964A-F70AF6B184A1}" dt="2021-11-01T05:57:25.423" v="649" actId="1035"/>
          <ac:spMkLst>
            <pc:docMk/>
            <pc:sldMk cId="1745848556" sldId="543"/>
            <ac:spMk id="10" creationId="{86339554-88A2-4AD1-BDAC-E22FC334DECD}"/>
          </ac:spMkLst>
        </pc:spChg>
        <pc:spChg chg="mod">
          <ac:chgData name="Sandra Hilleard" userId="e6164155-d29c-4f9f-ba63-310940a2c1f7" providerId="ADAL" clId="{8D65F410-5505-4611-964A-F70AF6B184A1}" dt="2021-11-01T05:57:25.423" v="649" actId="1035"/>
          <ac:spMkLst>
            <pc:docMk/>
            <pc:sldMk cId="1745848556" sldId="543"/>
            <ac:spMk id="11" creationId="{1A3EAAA9-1A10-4313-B9E1-57F96949C300}"/>
          </ac:spMkLst>
        </pc:spChg>
        <pc:spChg chg="add mod">
          <ac:chgData name="Sandra Hilleard" userId="e6164155-d29c-4f9f-ba63-310940a2c1f7" providerId="ADAL" clId="{8D65F410-5505-4611-964A-F70AF6B184A1}" dt="2021-11-01T05:46:19.270" v="451" actId="1076"/>
          <ac:spMkLst>
            <pc:docMk/>
            <pc:sldMk cId="1745848556" sldId="543"/>
            <ac:spMk id="12" creationId="{9C7DA77F-8A0C-446F-9FEA-AFA438DC1DC1}"/>
          </ac:spMkLst>
        </pc:spChg>
        <pc:grpChg chg="mod">
          <ac:chgData name="Sandra Hilleard" userId="e6164155-d29c-4f9f-ba63-310940a2c1f7" providerId="ADAL" clId="{8D65F410-5505-4611-964A-F70AF6B184A1}" dt="2021-11-01T05:57:25.423" v="649" actId="1035"/>
          <ac:grpSpMkLst>
            <pc:docMk/>
            <pc:sldMk cId="1745848556" sldId="543"/>
            <ac:grpSpMk id="7" creationId="{2051A0DD-3FCE-4C9A-90BA-33313A3835EB}"/>
          </ac:grpSpMkLst>
        </pc:grpChg>
      </pc:sldChg>
      <pc:sldChg chg="modSp mod">
        <pc:chgData name="Sandra Hilleard" userId="e6164155-d29c-4f9f-ba63-310940a2c1f7" providerId="ADAL" clId="{8D65F410-5505-4611-964A-F70AF6B184A1}" dt="2021-11-03T05:14:44.462" v="3813" actId="20577"/>
        <pc:sldMkLst>
          <pc:docMk/>
          <pc:sldMk cId="2447606091" sldId="544"/>
        </pc:sldMkLst>
        <pc:spChg chg="mod">
          <ac:chgData name="Sandra Hilleard" userId="e6164155-d29c-4f9f-ba63-310940a2c1f7" providerId="ADAL" clId="{8D65F410-5505-4611-964A-F70AF6B184A1}" dt="2021-11-03T05:14:44.462" v="3813" actId="20577"/>
          <ac:spMkLst>
            <pc:docMk/>
            <pc:sldMk cId="2447606091" sldId="544"/>
            <ac:spMk id="4" creationId="{620BFA02-EA45-4955-BB5C-B467145AB281}"/>
          </ac:spMkLst>
        </pc:spChg>
        <pc:spChg chg="mod">
          <ac:chgData name="Sandra Hilleard" userId="e6164155-d29c-4f9f-ba63-310940a2c1f7" providerId="ADAL" clId="{8D65F410-5505-4611-964A-F70AF6B184A1}" dt="2021-11-01T05:57:45.471" v="666" actId="1036"/>
          <ac:spMkLst>
            <pc:docMk/>
            <pc:sldMk cId="2447606091" sldId="544"/>
            <ac:spMk id="6" creationId="{865B3F33-797F-448F-936F-A9A1E5F147E2}"/>
          </ac:spMkLst>
        </pc:spChg>
        <pc:spChg chg="mod">
          <ac:chgData name="Sandra Hilleard" userId="e6164155-d29c-4f9f-ba63-310940a2c1f7" providerId="ADAL" clId="{8D65F410-5505-4611-964A-F70AF6B184A1}" dt="2021-11-01T05:57:45.471" v="666" actId="1036"/>
          <ac:spMkLst>
            <pc:docMk/>
            <pc:sldMk cId="2447606091" sldId="544"/>
            <ac:spMk id="10" creationId="{86339554-88A2-4AD1-BDAC-E22FC334DECD}"/>
          </ac:spMkLst>
        </pc:spChg>
        <pc:spChg chg="mod">
          <ac:chgData name="Sandra Hilleard" userId="e6164155-d29c-4f9f-ba63-310940a2c1f7" providerId="ADAL" clId="{8D65F410-5505-4611-964A-F70AF6B184A1}" dt="2021-11-01T05:57:45.471" v="666" actId="1036"/>
          <ac:spMkLst>
            <pc:docMk/>
            <pc:sldMk cId="2447606091" sldId="544"/>
            <ac:spMk id="11" creationId="{1A3EAAA9-1A10-4313-B9E1-57F96949C300}"/>
          </ac:spMkLst>
        </pc:spChg>
        <pc:grpChg chg="mod">
          <ac:chgData name="Sandra Hilleard" userId="e6164155-d29c-4f9f-ba63-310940a2c1f7" providerId="ADAL" clId="{8D65F410-5505-4611-964A-F70AF6B184A1}" dt="2021-11-01T05:57:45.471" v="666" actId="1036"/>
          <ac:grpSpMkLst>
            <pc:docMk/>
            <pc:sldMk cId="2447606091" sldId="544"/>
            <ac:grpSpMk id="7" creationId="{2051A0DD-3FCE-4C9A-90BA-33313A3835EB}"/>
          </ac:grpSpMkLst>
        </pc:grpChg>
      </pc:sldChg>
      <pc:sldChg chg="del">
        <pc:chgData name="Sandra Hilleard" userId="e6164155-d29c-4f9f-ba63-310940a2c1f7" providerId="ADAL" clId="{8D65F410-5505-4611-964A-F70AF6B184A1}" dt="2021-11-01T06:13:43.131" v="901" actId="2696"/>
        <pc:sldMkLst>
          <pc:docMk/>
          <pc:sldMk cId="333395933" sldId="545"/>
        </pc:sldMkLst>
      </pc:sldChg>
      <pc:sldChg chg="del">
        <pc:chgData name="Sandra Hilleard" userId="e6164155-d29c-4f9f-ba63-310940a2c1f7" providerId="ADAL" clId="{8D65F410-5505-4611-964A-F70AF6B184A1}" dt="2021-11-01T06:13:48.713" v="902" actId="2696"/>
        <pc:sldMkLst>
          <pc:docMk/>
          <pc:sldMk cId="785024" sldId="546"/>
        </pc:sldMkLst>
      </pc:sldChg>
      <pc:sldChg chg="del">
        <pc:chgData name="Sandra Hilleard" userId="e6164155-d29c-4f9f-ba63-310940a2c1f7" providerId="ADAL" clId="{8D65F410-5505-4611-964A-F70AF6B184A1}" dt="2021-11-01T06:14:37.468" v="968" actId="47"/>
        <pc:sldMkLst>
          <pc:docMk/>
          <pc:sldMk cId="124787126" sldId="547"/>
        </pc:sldMkLst>
      </pc:sldChg>
      <pc:sldChg chg="modSp add mod">
        <pc:chgData name="Sandra Hilleard" userId="e6164155-d29c-4f9f-ba63-310940a2c1f7" providerId="ADAL" clId="{8D65F410-5505-4611-964A-F70AF6B184A1}" dt="2021-11-01T05:56:02.362" v="619" actId="20577"/>
        <pc:sldMkLst>
          <pc:docMk/>
          <pc:sldMk cId="2128972437" sldId="548"/>
        </pc:sldMkLst>
        <pc:spChg chg="mod">
          <ac:chgData name="Sandra Hilleard" userId="e6164155-d29c-4f9f-ba63-310940a2c1f7" providerId="ADAL" clId="{8D65F410-5505-4611-964A-F70AF6B184A1}" dt="2021-11-01T05:54:50.009" v="596" actId="113"/>
          <ac:spMkLst>
            <pc:docMk/>
            <pc:sldMk cId="2128972437" sldId="548"/>
            <ac:spMk id="4" creationId="{620BFA02-EA45-4955-BB5C-B467145AB281}"/>
          </ac:spMkLst>
        </pc:spChg>
        <pc:spChg chg="mod">
          <ac:chgData name="Sandra Hilleard" userId="e6164155-d29c-4f9f-ba63-310940a2c1f7" providerId="ADAL" clId="{8D65F410-5505-4611-964A-F70AF6B184A1}" dt="2021-11-01T05:56:02.362" v="619" actId="20577"/>
          <ac:spMkLst>
            <pc:docMk/>
            <pc:sldMk cId="2128972437" sldId="548"/>
            <ac:spMk id="10" creationId="{86339554-88A2-4AD1-BDAC-E22FC334DECD}"/>
          </ac:spMkLst>
        </pc:spChg>
      </pc:sldChg>
      <pc:sldChg chg="modSp add mod ord">
        <pc:chgData name="Sandra Hilleard" userId="e6164155-d29c-4f9f-ba63-310940a2c1f7" providerId="ADAL" clId="{8D65F410-5505-4611-964A-F70AF6B184A1}" dt="2021-11-01T06:15:14.909" v="972"/>
        <pc:sldMkLst>
          <pc:docMk/>
          <pc:sldMk cId="1357826922" sldId="549"/>
        </pc:sldMkLst>
        <pc:spChg chg="mod">
          <ac:chgData name="Sandra Hilleard" userId="e6164155-d29c-4f9f-ba63-310940a2c1f7" providerId="ADAL" clId="{8D65F410-5505-4611-964A-F70AF6B184A1}" dt="2021-11-01T06:09:00.193" v="694" actId="114"/>
          <ac:spMkLst>
            <pc:docMk/>
            <pc:sldMk cId="1357826922" sldId="549"/>
            <ac:spMk id="4" creationId="{620BFA02-EA45-4955-BB5C-B467145AB281}"/>
          </ac:spMkLst>
        </pc:spChg>
        <pc:spChg chg="mod">
          <ac:chgData name="Sandra Hilleard" userId="e6164155-d29c-4f9f-ba63-310940a2c1f7" providerId="ADAL" clId="{8D65F410-5505-4611-964A-F70AF6B184A1}" dt="2021-11-01T06:08:49.690" v="692" actId="20577"/>
          <ac:spMkLst>
            <pc:docMk/>
            <pc:sldMk cId="1357826922" sldId="549"/>
            <ac:spMk id="10" creationId="{86339554-88A2-4AD1-BDAC-E22FC334DECD}"/>
          </ac:spMkLst>
        </pc:spChg>
      </pc:sldChg>
      <pc:sldChg chg="modSp add mod ord">
        <pc:chgData name="Sandra Hilleard" userId="e6164155-d29c-4f9f-ba63-310940a2c1f7" providerId="ADAL" clId="{8D65F410-5505-4611-964A-F70AF6B184A1}" dt="2021-11-03T05:31:49.828" v="4867" actId="20577"/>
        <pc:sldMkLst>
          <pc:docMk/>
          <pc:sldMk cId="2254253496" sldId="550"/>
        </pc:sldMkLst>
        <pc:spChg chg="mod">
          <ac:chgData name="Sandra Hilleard" userId="e6164155-d29c-4f9f-ba63-310940a2c1f7" providerId="ADAL" clId="{8D65F410-5505-4611-964A-F70AF6B184A1}" dt="2021-11-01T06:09:50.368" v="698" actId="21"/>
          <ac:spMkLst>
            <pc:docMk/>
            <pc:sldMk cId="2254253496" sldId="550"/>
            <ac:spMk id="4" creationId="{620BFA02-EA45-4955-BB5C-B467145AB281}"/>
          </ac:spMkLst>
        </pc:spChg>
        <pc:spChg chg="mod">
          <ac:chgData name="Sandra Hilleard" userId="e6164155-d29c-4f9f-ba63-310940a2c1f7" providerId="ADAL" clId="{8D65F410-5505-4611-964A-F70AF6B184A1}" dt="2021-11-01T06:11:03.997" v="731" actId="14100"/>
          <ac:spMkLst>
            <pc:docMk/>
            <pc:sldMk cId="2254253496" sldId="550"/>
            <ac:spMk id="6" creationId="{865B3F33-797F-448F-936F-A9A1E5F147E2}"/>
          </ac:spMkLst>
        </pc:spChg>
        <pc:spChg chg="mod">
          <ac:chgData name="Sandra Hilleard" userId="e6164155-d29c-4f9f-ba63-310940a2c1f7" providerId="ADAL" clId="{8D65F410-5505-4611-964A-F70AF6B184A1}" dt="2021-11-03T05:31:49.828" v="4867" actId="20577"/>
          <ac:spMkLst>
            <pc:docMk/>
            <pc:sldMk cId="2254253496" sldId="550"/>
            <ac:spMk id="10" creationId="{86339554-88A2-4AD1-BDAC-E22FC334DECD}"/>
          </ac:spMkLst>
        </pc:spChg>
        <pc:spChg chg="mod">
          <ac:chgData name="Sandra Hilleard" userId="e6164155-d29c-4f9f-ba63-310940a2c1f7" providerId="ADAL" clId="{8D65F410-5505-4611-964A-F70AF6B184A1}" dt="2021-11-01T06:11:16.474" v="764" actId="1036"/>
          <ac:spMkLst>
            <pc:docMk/>
            <pc:sldMk cId="2254253496" sldId="550"/>
            <ac:spMk id="11" creationId="{1A3EAAA9-1A10-4313-B9E1-57F96949C300}"/>
          </ac:spMkLst>
        </pc:spChg>
        <pc:grpChg chg="mod">
          <ac:chgData name="Sandra Hilleard" userId="e6164155-d29c-4f9f-ba63-310940a2c1f7" providerId="ADAL" clId="{8D65F410-5505-4611-964A-F70AF6B184A1}" dt="2021-11-01T06:11:16.474" v="764" actId="1036"/>
          <ac:grpSpMkLst>
            <pc:docMk/>
            <pc:sldMk cId="2254253496" sldId="550"/>
            <ac:grpSpMk id="7" creationId="{2051A0DD-3FCE-4C9A-90BA-33313A3835EB}"/>
          </ac:grpSpMkLst>
        </pc:grpChg>
      </pc:sldChg>
      <pc:sldChg chg="addSp delSp modSp new mod ord">
        <pc:chgData name="Sandra Hilleard" userId="e6164155-d29c-4f9f-ba63-310940a2c1f7" providerId="ADAL" clId="{8D65F410-5505-4611-964A-F70AF6B184A1}" dt="2021-11-03T05:04:40.135" v="3727" actId="14100"/>
        <pc:sldMkLst>
          <pc:docMk/>
          <pc:sldMk cId="2793864878" sldId="551"/>
        </pc:sldMkLst>
        <pc:spChg chg="mod">
          <ac:chgData name="Sandra Hilleard" userId="e6164155-d29c-4f9f-ba63-310940a2c1f7" providerId="ADAL" clId="{8D65F410-5505-4611-964A-F70AF6B184A1}" dt="2021-11-03T04:44:07.828" v="1619"/>
          <ac:spMkLst>
            <pc:docMk/>
            <pc:sldMk cId="2793864878" sldId="551"/>
            <ac:spMk id="2" creationId="{0E040C4F-C57A-4E8F-BFE2-B619B1B9E14C}"/>
          </ac:spMkLst>
        </pc:spChg>
        <pc:spChg chg="mod">
          <ac:chgData name="Sandra Hilleard" userId="e6164155-d29c-4f9f-ba63-310940a2c1f7" providerId="ADAL" clId="{8D65F410-5505-4611-964A-F70AF6B184A1}" dt="2021-11-03T04:05:39.356" v="1008" actId="20577"/>
          <ac:spMkLst>
            <pc:docMk/>
            <pc:sldMk cId="2793864878" sldId="551"/>
            <ac:spMk id="3" creationId="{D612A653-217C-4FB3-AF75-4383F47E51A1}"/>
          </ac:spMkLst>
        </pc:spChg>
        <pc:spChg chg="mod">
          <ac:chgData name="Sandra Hilleard" userId="e6164155-d29c-4f9f-ba63-310940a2c1f7" providerId="ADAL" clId="{8D65F410-5505-4611-964A-F70AF6B184A1}" dt="2021-11-03T04:58:35.990" v="3548" actId="20577"/>
          <ac:spMkLst>
            <pc:docMk/>
            <pc:sldMk cId="2793864878" sldId="551"/>
            <ac:spMk id="4" creationId="{E31EC82F-8307-412C-92EE-C9F576A25646}"/>
          </ac:spMkLst>
        </pc:spChg>
        <pc:spChg chg="mod">
          <ac:chgData name="Sandra Hilleard" userId="e6164155-d29c-4f9f-ba63-310940a2c1f7" providerId="ADAL" clId="{8D65F410-5505-4611-964A-F70AF6B184A1}" dt="2021-11-03T04:05:46.235" v="1021" actId="20577"/>
          <ac:spMkLst>
            <pc:docMk/>
            <pc:sldMk cId="2793864878" sldId="551"/>
            <ac:spMk id="5" creationId="{C07A145C-1B33-48A2-91D0-F154EAA3903F}"/>
          </ac:spMkLst>
        </pc:spChg>
        <pc:spChg chg="mod">
          <ac:chgData name="Sandra Hilleard" userId="e6164155-d29c-4f9f-ba63-310940a2c1f7" providerId="ADAL" clId="{8D65F410-5505-4611-964A-F70AF6B184A1}" dt="2021-11-03T04:59:52.458" v="3710" actId="20577"/>
          <ac:spMkLst>
            <pc:docMk/>
            <pc:sldMk cId="2793864878" sldId="551"/>
            <ac:spMk id="6" creationId="{45B252F5-A091-45EC-9E6B-F58FDCFBBD02}"/>
          </ac:spMkLst>
        </pc:spChg>
        <pc:picChg chg="add del mod">
          <ac:chgData name="Sandra Hilleard" userId="e6164155-d29c-4f9f-ba63-310940a2c1f7" providerId="ADAL" clId="{8D65F410-5505-4611-964A-F70AF6B184A1}" dt="2021-11-03T04:59:59.502" v="3712" actId="478"/>
          <ac:picMkLst>
            <pc:docMk/>
            <pc:sldMk cId="2793864878" sldId="551"/>
            <ac:picMk id="7" creationId="{5B1E2AD1-45F2-463B-A57A-F98C4B18B24E}"/>
          </ac:picMkLst>
        </pc:picChg>
        <pc:picChg chg="add mod">
          <ac:chgData name="Sandra Hilleard" userId="e6164155-d29c-4f9f-ba63-310940a2c1f7" providerId="ADAL" clId="{8D65F410-5505-4611-964A-F70AF6B184A1}" dt="2021-11-03T05:04:40.135" v="3727" actId="14100"/>
          <ac:picMkLst>
            <pc:docMk/>
            <pc:sldMk cId="2793864878" sldId="551"/>
            <ac:picMk id="9" creationId="{5C017CF7-BD99-4942-B685-72C30A2FF1DD}"/>
          </ac:picMkLst>
        </pc:picChg>
      </pc:sldChg>
      <pc:sldChg chg="addSp delSp modSp add mod">
        <pc:chgData name="Sandra Hilleard" userId="e6164155-d29c-4f9f-ba63-310940a2c1f7" providerId="ADAL" clId="{8D65F410-5505-4611-964A-F70AF6B184A1}" dt="2021-11-03T05:04:59.296" v="3729" actId="14100"/>
        <pc:sldMkLst>
          <pc:docMk/>
          <pc:sldMk cId="936384199" sldId="552"/>
        </pc:sldMkLst>
        <pc:spChg chg="mod">
          <ac:chgData name="Sandra Hilleard" userId="e6164155-d29c-4f9f-ba63-310940a2c1f7" providerId="ADAL" clId="{8D65F410-5505-4611-964A-F70AF6B184A1}" dt="2021-11-03T04:06:37.152" v="1035" actId="20577"/>
          <ac:spMkLst>
            <pc:docMk/>
            <pc:sldMk cId="936384199" sldId="552"/>
            <ac:spMk id="2" creationId="{0E040C4F-C57A-4E8F-BFE2-B619B1B9E14C}"/>
          </ac:spMkLst>
        </pc:spChg>
        <pc:spChg chg="mod">
          <ac:chgData name="Sandra Hilleard" userId="e6164155-d29c-4f9f-ba63-310940a2c1f7" providerId="ADAL" clId="{8D65F410-5505-4611-964A-F70AF6B184A1}" dt="2021-11-03T04:48:01.951" v="2188" actId="20577"/>
          <ac:spMkLst>
            <pc:docMk/>
            <pc:sldMk cId="936384199" sldId="552"/>
            <ac:spMk id="4" creationId="{E31EC82F-8307-412C-92EE-C9F576A25646}"/>
          </ac:spMkLst>
        </pc:spChg>
        <pc:spChg chg="mod">
          <ac:chgData name="Sandra Hilleard" userId="e6164155-d29c-4f9f-ba63-310940a2c1f7" providerId="ADAL" clId="{8D65F410-5505-4611-964A-F70AF6B184A1}" dt="2021-11-03T04:51:33.992" v="2718" actId="1035"/>
          <ac:spMkLst>
            <pc:docMk/>
            <pc:sldMk cId="936384199" sldId="552"/>
            <ac:spMk id="5" creationId="{C07A145C-1B33-48A2-91D0-F154EAA3903F}"/>
          </ac:spMkLst>
        </pc:spChg>
        <pc:spChg chg="mod">
          <ac:chgData name="Sandra Hilleard" userId="e6164155-d29c-4f9f-ba63-310940a2c1f7" providerId="ADAL" clId="{8D65F410-5505-4611-964A-F70AF6B184A1}" dt="2021-11-03T04:51:33.992" v="2718" actId="1035"/>
          <ac:spMkLst>
            <pc:docMk/>
            <pc:sldMk cId="936384199" sldId="552"/>
            <ac:spMk id="6" creationId="{45B252F5-A091-45EC-9E6B-F58FDCFBBD02}"/>
          </ac:spMkLst>
        </pc:spChg>
        <pc:picChg chg="add del mod">
          <ac:chgData name="Sandra Hilleard" userId="e6164155-d29c-4f9f-ba63-310940a2c1f7" providerId="ADAL" clId="{8D65F410-5505-4611-964A-F70AF6B184A1}" dt="2021-11-03T04:51:12.098" v="2710" actId="478"/>
          <ac:picMkLst>
            <pc:docMk/>
            <pc:sldMk cId="936384199" sldId="552"/>
            <ac:picMk id="7" creationId="{0CF1F4CF-56EE-45C5-B64A-3ED33F3713F7}"/>
          </ac:picMkLst>
        </pc:picChg>
        <pc:picChg chg="add mod">
          <ac:chgData name="Sandra Hilleard" userId="e6164155-d29c-4f9f-ba63-310940a2c1f7" providerId="ADAL" clId="{8D65F410-5505-4611-964A-F70AF6B184A1}" dt="2021-11-03T05:04:59.296" v="3729" actId="14100"/>
          <ac:picMkLst>
            <pc:docMk/>
            <pc:sldMk cId="936384199" sldId="552"/>
            <ac:picMk id="9" creationId="{C16744C8-BF79-442F-B478-9AE09F8BEBD3}"/>
          </ac:picMkLst>
        </pc:picChg>
      </pc:sldChg>
      <pc:sldChg chg="addSp delSp modSp add mod">
        <pc:chgData name="Sandra Hilleard" userId="e6164155-d29c-4f9f-ba63-310940a2c1f7" providerId="ADAL" clId="{8D65F410-5505-4611-964A-F70AF6B184A1}" dt="2021-11-03T05:05:06.502" v="3730" actId="14100"/>
        <pc:sldMkLst>
          <pc:docMk/>
          <pc:sldMk cId="3381818158" sldId="553"/>
        </pc:sldMkLst>
        <pc:spChg chg="mod">
          <ac:chgData name="Sandra Hilleard" userId="e6164155-d29c-4f9f-ba63-310940a2c1f7" providerId="ADAL" clId="{8D65F410-5505-4611-964A-F70AF6B184A1}" dt="2021-11-03T04:07:12.858" v="1052" actId="20577"/>
          <ac:spMkLst>
            <pc:docMk/>
            <pc:sldMk cId="3381818158" sldId="553"/>
            <ac:spMk id="2" creationId="{0E040C4F-C57A-4E8F-BFE2-B619B1B9E14C}"/>
          </ac:spMkLst>
        </pc:spChg>
        <pc:spChg chg="mod">
          <ac:chgData name="Sandra Hilleard" userId="e6164155-d29c-4f9f-ba63-310940a2c1f7" providerId="ADAL" clId="{8D65F410-5505-4611-964A-F70AF6B184A1}" dt="2021-11-03T04:56:33.856" v="3378" actId="27636"/>
          <ac:spMkLst>
            <pc:docMk/>
            <pc:sldMk cId="3381818158" sldId="553"/>
            <ac:spMk id="4" creationId="{E31EC82F-8307-412C-92EE-C9F576A25646}"/>
          </ac:spMkLst>
        </pc:spChg>
        <pc:spChg chg="mod">
          <ac:chgData name="Sandra Hilleard" userId="e6164155-d29c-4f9f-ba63-310940a2c1f7" providerId="ADAL" clId="{8D65F410-5505-4611-964A-F70AF6B184A1}" dt="2021-11-03T04:56:35.895" v="3382" actId="20577"/>
          <ac:spMkLst>
            <pc:docMk/>
            <pc:sldMk cId="3381818158" sldId="553"/>
            <ac:spMk id="6" creationId="{45B252F5-A091-45EC-9E6B-F58FDCFBBD02}"/>
          </ac:spMkLst>
        </pc:spChg>
        <pc:picChg chg="add del mod">
          <ac:chgData name="Sandra Hilleard" userId="e6164155-d29c-4f9f-ba63-310940a2c1f7" providerId="ADAL" clId="{8D65F410-5505-4611-964A-F70AF6B184A1}" dt="2021-11-03T04:56:39.955" v="3383" actId="478"/>
          <ac:picMkLst>
            <pc:docMk/>
            <pc:sldMk cId="3381818158" sldId="553"/>
            <ac:picMk id="7" creationId="{CC05CCB1-7D75-4F29-8F7F-006D649C09CC}"/>
          </ac:picMkLst>
        </pc:picChg>
        <pc:picChg chg="add mod">
          <ac:chgData name="Sandra Hilleard" userId="e6164155-d29c-4f9f-ba63-310940a2c1f7" providerId="ADAL" clId="{8D65F410-5505-4611-964A-F70AF6B184A1}" dt="2021-11-03T05:05:06.502" v="3730" actId="14100"/>
          <ac:picMkLst>
            <pc:docMk/>
            <pc:sldMk cId="3381818158" sldId="553"/>
            <ac:picMk id="9" creationId="{71CD25D0-AE7F-46B7-A928-AC0032BFD4B8}"/>
          </ac:picMkLst>
        </pc:picChg>
      </pc:sldChg>
      <pc:sldChg chg="addSp delSp modSp add mod ord">
        <pc:chgData name="Sandra Hilleard" userId="e6164155-d29c-4f9f-ba63-310940a2c1f7" providerId="ADAL" clId="{8D65F410-5505-4611-964A-F70AF6B184A1}" dt="2021-11-03T05:04:53.053" v="3728" actId="14100"/>
        <pc:sldMkLst>
          <pc:docMk/>
          <pc:sldMk cId="2151504618" sldId="554"/>
        </pc:sldMkLst>
        <pc:spChg chg="mod">
          <ac:chgData name="Sandra Hilleard" userId="e6164155-d29c-4f9f-ba63-310940a2c1f7" providerId="ADAL" clId="{8D65F410-5505-4611-964A-F70AF6B184A1}" dt="2021-11-03T04:44:00.794" v="1618" actId="20577"/>
          <ac:spMkLst>
            <pc:docMk/>
            <pc:sldMk cId="2151504618" sldId="554"/>
            <ac:spMk id="2" creationId="{0E040C4F-C57A-4E8F-BFE2-B619B1B9E14C}"/>
          </ac:spMkLst>
        </pc:spChg>
        <pc:spChg chg="mod">
          <ac:chgData name="Sandra Hilleard" userId="e6164155-d29c-4f9f-ba63-310940a2c1f7" providerId="ADAL" clId="{8D65F410-5505-4611-964A-F70AF6B184A1}" dt="2021-11-03T04:41:45.904" v="1332" actId="20577"/>
          <ac:spMkLst>
            <pc:docMk/>
            <pc:sldMk cId="2151504618" sldId="554"/>
            <ac:spMk id="4" creationId="{E31EC82F-8307-412C-92EE-C9F576A25646}"/>
          </ac:spMkLst>
        </pc:spChg>
        <pc:spChg chg="mod">
          <ac:chgData name="Sandra Hilleard" userId="e6164155-d29c-4f9f-ba63-310940a2c1f7" providerId="ADAL" clId="{8D65F410-5505-4611-964A-F70AF6B184A1}" dt="2021-11-03T04:43:41.266" v="1606" actId="313"/>
          <ac:spMkLst>
            <pc:docMk/>
            <pc:sldMk cId="2151504618" sldId="554"/>
            <ac:spMk id="6" creationId="{45B252F5-A091-45EC-9E6B-F58FDCFBBD02}"/>
          </ac:spMkLst>
        </pc:spChg>
        <pc:picChg chg="add del mod">
          <ac:chgData name="Sandra Hilleard" userId="e6164155-d29c-4f9f-ba63-310940a2c1f7" providerId="ADAL" clId="{8D65F410-5505-4611-964A-F70AF6B184A1}" dt="2021-11-03T04:43:36.365" v="1605" actId="478"/>
          <ac:picMkLst>
            <pc:docMk/>
            <pc:sldMk cId="2151504618" sldId="554"/>
            <ac:picMk id="7" creationId="{23415B72-5BAA-4D9C-B6B4-5BABB424FF80}"/>
          </ac:picMkLst>
        </pc:picChg>
        <pc:picChg chg="add mod">
          <ac:chgData name="Sandra Hilleard" userId="e6164155-d29c-4f9f-ba63-310940a2c1f7" providerId="ADAL" clId="{8D65F410-5505-4611-964A-F70AF6B184A1}" dt="2021-11-03T05:04:53.053" v="3728" actId="14100"/>
          <ac:picMkLst>
            <pc:docMk/>
            <pc:sldMk cId="2151504618" sldId="554"/>
            <ac:picMk id="9" creationId="{586EB993-53F4-4506-AECA-7B736A39EBB9}"/>
          </ac:picMkLst>
        </pc:picChg>
      </pc:sldChg>
      <pc:sldChg chg="addSp delSp modSp add mod ord">
        <pc:chgData name="Sandra Hilleard" userId="e6164155-d29c-4f9f-ba63-310940a2c1f7" providerId="ADAL" clId="{8D65F410-5505-4611-964A-F70AF6B184A1}" dt="2021-11-03T05:14:29.785" v="3812" actId="14861"/>
        <pc:sldMkLst>
          <pc:docMk/>
          <pc:sldMk cId="1277714802" sldId="555"/>
        </pc:sldMkLst>
        <pc:spChg chg="mod">
          <ac:chgData name="Sandra Hilleard" userId="e6164155-d29c-4f9f-ba63-310940a2c1f7" providerId="ADAL" clId="{8D65F410-5505-4611-964A-F70AF6B184A1}" dt="2021-11-03T05:09:17.390" v="3781" actId="20577"/>
          <ac:spMkLst>
            <pc:docMk/>
            <pc:sldMk cId="1277714802" sldId="555"/>
            <ac:spMk id="2" creationId="{0E040C4F-C57A-4E8F-BFE2-B619B1B9E14C}"/>
          </ac:spMkLst>
        </pc:spChg>
        <pc:spChg chg="del">
          <ac:chgData name="Sandra Hilleard" userId="e6164155-d29c-4f9f-ba63-310940a2c1f7" providerId="ADAL" clId="{8D65F410-5505-4611-964A-F70AF6B184A1}" dt="2021-11-03T05:09:44.285" v="3787" actId="478"/>
          <ac:spMkLst>
            <pc:docMk/>
            <pc:sldMk cId="1277714802" sldId="555"/>
            <ac:spMk id="3" creationId="{D612A653-217C-4FB3-AF75-4383F47E51A1}"/>
          </ac:spMkLst>
        </pc:spChg>
        <pc:spChg chg="mod">
          <ac:chgData name="Sandra Hilleard" userId="e6164155-d29c-4f9f-ba63-310940a2c1f7" providerId="ADAL" clId="{8D65F410-5505-4611-964A-F70AF6B184A1}" dt="2021-11-03T05:13:47.509" v="3811" actId="113"/>
          <ac:spMkLst>
            <pc:docMk/>
            <pc:sldMk cId="1277714802" sldId="555"/>
            <ac:spMk id="4" creationId="{E31EC82F-8307-412C-92EE-C9F576A25646}"/>
          </ac:spMkLst>
        </pc:spChg>
        <pc:spChg chg="del">
          <ac:chgData name="Sandra Hilleard" userId="e6164155-d29c-4f9f-ba63-310940a2c1f7" providerId="ADAL" clId="{8D65F410-5505-4611-964A-F70AF6B184A1}" dt="2021-11-03T05:09:54.874" v="3789" actId="478"/>
          <ac:spMkLst>
            <pc:docMk/>
            <pc:sldMk cId="1277714802" sldId="555"/>
            <ac:spMk id="5" creationId="{C07A145C-1B33-48A2-91D0-F154EAA3903F}"/>
          </ac:spMkLst>
        </pc:spChg>
        <pc:spChg chg="mod">
          <ac:chgData name="Sandra Hilleard" userId="e6164155-d29c-4f9f-ba63-310940a2c1f7" providerId="ADAL" clId="{8D65F410-5505-4611-964A-F70AF6B184A1}" dt="2021-11-03T05:11:48.391" v="3803" actId="5793"/>
          <ac:spMkLst>
            <pc:docMk/>
            <pc:sldMk cId="1277714802" sldId="555"/>
            <ac:spMk id="6" creationId="{45B252F5-A091-45EC-9E6B-F58FDCFBBD02}"/>
          </ac:spMkLst>
        </pc:spChg>
        <pc:spChg chg="add del mod">
          <ac:chgData name="Sandra Hilleard" userId="e6164155-d29c-4f9f-ba63-310940a2c1f7" providerId="ADAL" clId="{8D65F410-5505-4611-964A-F70AF6B184A1}" dt="2021-11-03T05:09:49.078" v="3788" actId="478"/>
          <ac:spMkLst>
            <pc:docMk/>
            <pc:sldMk cId="1277714802" sldId="555"/>
            <ac:spMk id="8" creationId="{FC0E1DF0-9060-4798-8339-E790B3D7368D}"/>
          </ac:spMkLst>
        </pc:spChg>
        <pc:spChg chg="add del mod">
          <ac:chgData name="Sandra Hilleard" userId="e6164155-d29c-4f9f-ba63-310940a2c1f7" providerId="ADAL" clId="{8D65F410-5505-4611-964A-F70AF6B184A1}" dt="2021-11-03T05:09:58.995" v="3790" actId="478"/>
          <ac:spMkLst>
            <pc:docMk/>
            <pc:sldMk cId="1277714802" sldId="555"/>
            <ac:spMk id="11" creationId="{9797265B-F23B-447F-8306-D23AE37E5B8A}"/>
          </ac:spMkLst>
        </pc:spChg>
        <pc:spChg chg="add del mod">
          <ac:chgData name="Sandra Hilleard" userId="e6164155-d29c-4f9f-ba63-310940a2c1f7" providerId="ADAL" clId="{8D65F410-5505-4611-964A-F70AF6B184A1}" dt="2021-11-03T05:13:18.482" v="3807" actId="478"/>
          <ac:spMkLst>
            <pc:docMk/>
            <pc:sldMk cId="1277714802" sldId="555"/>
            <ac:spMk id="14" creationId="{1DF7BDB7-A3FA-4190-93CD-43FF009FF4FF}"/>
          </ac:spMkLst>
        </pc:spChg>
        <pc:picChg chg="del mod">
          <ac:chgData name="Sandra Hilleard" userId="e6164155-d29c-4f9f-ba63-310940a2c1f7" providerId="ADAL" clId="{8D65F410-5505-4611-964A-F70AF6B184A1}" dt="2021-11-03T05:09:21.006" v="3783" actId="478"/>
          <ac:picMkLst>
            <pc:docMk/>
            <pc:sldMk cId="1277714802" sldId="555"/>
            <ac:picMk id="9" creationId="{C16744C8-BF79-442F-B478-9AE09F8BEBD3}"/>
          </ac:picMkLst>
        </pc:picChg>
        <pc:picChg chg="add mod">
          <ac:chgData name="Sandra Hilleard" userId="e6164155-d29c-4f9f-ba63-310940a2c1f7" providerId="ADAL" clId="{8D65F410-5505-4611-964A-F70AF6B184A1}" dt="2021-11-03T05:14:29.785" v="3812" actId="14861"/>
          <ac:picMkLst>
            <pc:docMk/>
            <pc:sldMk cId="1277714802" sldId="555"/>
            <ac:picMk id="13" creationId="{68F929EB-0FD7-40D2-896B-67D4D0EAC092}"/>
          </ac:picMkLst>
        </pc:picChg>
      </pc:sldChg>
      <pc:sldChg chg="addSp delSp modSp add mod">
        <pc:chgData name="Sandra Hilleard" userId="e6164155-d29c-4f9f-ba63-310940a2c1f7" providerId="ADAL" clId="{8D65F410-5505-4611-964A-F70AF6B184A1}" dt="2021-11-03T05:39:29.451" v="5029" actId="1036"/>
        <pc:sldMkLst>
          <pc:docMk/>
          <pc:sldMk cId="321262004" sldId="556"/>
        </pc:sldMkLst>
        <pc:spChg chg="add mod">
          <ac:chgData name="Sandra Hilleard" userId="e6164155-d29c-4f9f-ba63-310940a2c1f7" providerId="ADAL" clId="{8D65F410-5505-4611-964A-F70AF6B184A1}" dt="2021-11-03T05:39:29.451" v="5029" actId="1036"/>
          <ac:spMkLst>
            <pc:docMk/>
            <pc:sldMk cId="321262004" sldId="556"/>
            <ac:spMk id="3" creationId="{D230085B-824C-43E7-A2EE-7F1CC01396E3}"/>
          </ac:spMkLst>
        </pc:spChg>
        <pc:spChg chg="mod">
          <ac:chgData name="Sandra Hilleard" userId="e6164155-d29c-4f9f-ba63-310940a2c1f7" providerId="ADAL" clId="{8D65F410-5505-4611-964A-F70AF6B184A1}" dt="2021-11-03T05:38:55.308" v="5014" actId="20577"/>
          <ac:spMkLst>
            <pc:docMk/>
            <pc:sldMk cId="321262004" sldId="556"/>
            <ac:spMk id="8" creationId="{88C708D1-AFAB-464B-9506-6A67E298903A}"/>
          </ac:spMkLst>
        </pc:spChg>
        <pc:picChg chg="del">
          <ac:chgData name="Sandra Hilleard" userId="e6164155-d29c-4f9f-ba63-310940a2c1f7" providerId="ADAL" clId="{8D65F410-5505-4611-964A-F70AF6B184A1}" dt="2021-11-03T05:36:17.176" v="4924" actId="478"/>
          <ac:picMkLst>
            <pc:docMk/>
            <pc:sldMk cId="321262004" sldId="556"/>
            <ac:picMk id="4" creationId="{6D4B3978-B61E-478B-A097-F7886BEFE8EF}"/>
          </ac:picMkLst>
        </pc:picChg>
      </pc:sldChg>
      <pc:sldChg chg="modSp add mod">
        <pc:chgData name="Sandra Hilleard" userId="e6164155-d29c-4f9f-ba63-310940a2c1f7" providerId="ADAL" clId="{8D65F410-5505-4611-964A-F70AF6B184A1}" dt="2021-11-03T05:43:07.863" v="5033" actId="20577"/>
        <pc:sldMkLst>
          <pc:docMk/>
          <pc:sldMk cId="1403188341" sldId="557"/>
        </pc:sldMkLst>
        <pc:spChg chg="mod">
          <ac:chgData name="Sandra Hilleard" userId="e6164155-d29c-4f9f-ba63-310940a2c1f7" providerId="ADAL" clId="{8D65F410-5505-4611-964A-F70AF6B184A1}" dt="2021-11-03T05:43:07.863" v="5033" actId="20577"/>
          <ac:spMkLst>
            <pc:docMk/>
            <pc:sldMk cId="1403188341" sldId="557"/>
            <ac:spMk id="3" creationId="{2D11AAB6-7C22-4A9A-A2DC-5F44E63D5195}"/>
          </ac:spMkLst>
        </pc:spChg>
      </pc:sldChg>
      <pc:sldChg chg="modSp add mod">
        <pc:chgData name="Sandra Hilleard" userId="e6164155-d29c-4f9f-ba63-310940a2c1f7" providerId="ADAL" clId="{8D65F410-5505-4611-964A-F70AF6B184A1}" dt="2021-11-09T05:31:56.607" v="5073" actId="20577"/>
        <pc:sldMkLst>
          <pc:docMk/>
          <pc:sldMk cId="3653551060" sldId="558"/>
        </pc:sldMkLst>
        <pc:spChg chg="mod">
          <ac:chgData name="Sandra Hilleard" userId="e6164155-d29c-4f9f-ba63-310940a2c1f7" providerId="ADAL" clId="{8D65F410-5505-4611-964A-F70AF6B184A1}" dt="2021-11-09T05:31:35.537" v="5052" actId="20577"/>
          <ac:spMkLst>
            <pc:docMk/>
            <pc:sldMk cId="3653551060" sldId="558"/>
            <ac:spMk id="2" creationId="{FDBE9D44-3ADC-44F8-80A1-F62F9E2E7606}"/>
          </ac:spMkLst>
        </pc:spChg>
        <pc:spChg chg="mod">
          <ac:chgData name="Sandra Hilleard" userId="e6164155-d29c-4f9f-ba63-310940a2c1f7" providerId="ADAL" clId="{8D65F410-5505-4611-964A-F70AF6B184A1}" dt="2021-11-09T05:31:56.607" v="5073" actId="20577"/>
          <ac:spMkLst>
            <pc:docMk/>
            <pc:sldMk cId="3653551060" sldId="558"/>
            <ac:spMk id="7" creationId="{60AEC271-2945-4473-8889-E34DD7099230}"/>
          </ac:spMkLst>
        </pc:spChg>
      </pc:sldChg>
    </pc:docChg>
  </pc:docChgLst>
  <pc:docChgLst>
    <pc:chgData name="Sandra Hilleard" userId="S::sandra@absinstitute.com.au::e6164155-d29c-4f9f-ba63-310940a2c1f7" providerId="AD" clId="Web-{038EF7EF-9D95-7148-FE0E-02C06C0902CC}"/>
    <pc:docChg chg="delSld modSld">
      <pc:chgData name="Sandra Hilleard" userId="S::sandra@absinstitute.com.au::e6164155-d29c-4f9f-ba63-310940a2c1f7" providerId="AD" clId="Web-{038EF7EF-9D95-7148-FE0E-02C06C0902CC}" dt="2022-09-01T06:34:23.134" v="73" actId="20577"/>
      <pc:docMkLst>
        <pc:docMk/>
      </pc:docMkLst>
      <pc:sldChg chg="del">
        <pc:chgData name="Sandra Hilleard" userId="S::sandra@absinstitute.com.au::e6164155-d29c-4f9f-ba63-310940a2c1f7" providerId="AD" clId="Web-{038EF7EF-9D95-7148-FE0E-02C06C0902CC}" dt="2022-09-01T06:23:33.496" v="0"/>
        <pc:sldMkLst>
          <pc:docMk/>
          <pc:sldMk cId="1745848556" sldId="543"/>
        </pc:sldMkLst>
      </pc:sldChg>
      <pc:sldChg chg="modSp">
        <pc:chgData name="Sandra Hilleard" userId="S::sandra@absinstitute.com.au::e6164155-d29c-4f9f-ba63-310940a2c1f7" providerId="AD" clId="Web-{038EF7EF-9D95-7148-FE0E-02C06C0902CC}" dt="2022-09-01T06:30:34.254" v="7" actId="20577"/>
        <pc:sldMkLst>
          <pc:docMk/>
          <pc:sldMk cId="2128972437" sldId="548"/>
        </pc:sldMkLst>
        <pc:spChg chg="mod">
          <ac:chgData name="Sandra Hilleard" userId="S::sandra@absinstitute.com.au::e6164155-d29c-4f9f-ba63-310940a2c1f7" providerId="AD" clId="Web-{038EF7EF-9D95-7148-FE0E-02C06C0902CC}" dt="2022-09-01T06:30:34.254" v="7" actId="20577"/>
          <ac:spMkLst>
            <pc:docMk/>
            <pc:sldMk cId="2128972437" sldId="548"/>
            <ac:spMk id="10" creationId="{86339554-88A2-4AD1-BDAC-E22FC334DECD}"/>
          </ac:spMkLst>
        </pc:spChg>
      </pc:sldChg>
      <pc:sldChg chg="del">
        <pc:chgData name="Sandra Hilleard" userId="S::sandra@absinstitute.com.au::e6164155-d29c-4f9f-ba63-310940a2c1f7" providerId="AD" clId="Web-{038EF7EF-9D95-7148-FE0E-02C06C0902CC}" dt="2022-09-01T06:23:33.496" v="1"/>
        <pc:sldMkLst>
          <pc:docMk/>
          <pc:sldMk cId="2793864878" sldId="551"/>
        </pc:sldMkLst>
      </pc:sldChg>
      <pc:sldChg chg="del">
        <pc:chgData name="Sandra Hilleard" userId="S::sandra@absinstitute.com.au::e6164155-d29c-4f9f-ba63-310940a2c1f7" providerId="AD" clId="Web-{038EF7EF-9D95-7148-FE0E-02C06C0902CC}" dt="2022-09-01T06:23:33.511" v="3"/>
        <pc:sldMkLst>
          <pc:docMk/>
          <pc:sldMk cId="936384199" sldId="552"/>
        </pc:sldMkLst>
      </pc:sldChg>
      <pc:sldChg chg="del">
        <pc:chgData name="Sandra Hilleard" userId="S::sandra@absinstitute.com.au::e6164155-d29c-4f9f-ba63-310940a2c1f7" providerId="AD" clId="Web-{038EF7EF-9D95-7148-FE0E-02C06C0902CC}" dt="2022-09-01T06:23:33.496" v="2"/>
        <pc:sldMkLst>
          <pc:docMk/>
          <pc:sldMk cId="3381818158" sldId="553"/>
        </pc:sldMkLst>
      </pc:sldChg>
      <pc:sldChg chg="del">
        <pc:chgData name="Sandra Hilleard" userId="S::sandra@absinstitute.com.au::e6164155-d29c-4f9f-ba63-310940a2c1f7" providerId="AD" clId="Web-{038EF7EF-9D95-7148-FE0E-02C06C0902CC}" dt="2022-09-01T06:23:33.511" v="4"/>
        <pc:sldMkLst>
          <pc:docMk/>
          <pc:sldMk cId="2151504618" sldId="554"/>
        </pc:sldMkLst>
      </pc:sldChg>
      <pc:sldChg chg="modSp">
        <pc:chgData name="Sandra Hilleard" userId="S::sandra@absinstitute.com.au::e6164155-d29c-4f9f-ba63-310940a2c1f7" providerId="AD" clId="Web-{038EF7EF-9D95-7148-FE0E-02C06C0902CC}" dt="2022-09-01T06:34:23.134" v="73" actId="20577"/>
        <pc:sldMkLst>
          <pc:docMk/>
          <pc:sldMk cId="1403188341" sldId="557"/>
        </pc:sldMkLst>
        <pc:spChg chg="mod">
          <ac:chgData name="Sandra Hilleard" userId="S::sandra@absinstitute.com.au::e6164155-d29c-4f9f-ba63-310940a2c1f7" providerId="AD" clId="Web-{038EF7EF-9D95-7148-FE0E-02C06C0902CC}" dt="2022-09-01T06:34:23.134" v="73" actId="20577"/>
          <ac:spMkLst>
            <pc:docMk/>
            <pc:sldMk cId="1403188341" sldId="557"/>
            <ac:spMk id="3" creationId="{2D11AAB6-7C22-4A9A-A2DC-5F44E63D5195}"/>
          </ac:spMkLst>
        </pc:spChg>
      </pc:sldChg>
    </pc:docChg>
  </pc:docChgLst>
  <pc:docChgLst>
    <pc:chgData name="Sandra Hilleard" userId="S::sandra@absinstitute.com.au::e6164155-d29c-4f9f-ba63-310940a2c1f7" providerId="AD" clId="Web-{C203F79B-DF3F-871B-B659-93CF236E1D87}"/>
    <pc:docChg chg="modSld">
      <pc:chgData name="Sandra Hilleard" userId="S::sandra@absinstitute.com.au::e6164155-d29c-4f9f-ba63-310940a2c1f7" providerId="AD" clId="Web-{C203F79B-DF3F-871B-B659-93CF236E1D87}" dt="2022-07-18T05:29:59.820" v="56" actId="20577"/>
      <pc:docMkLst>
        <pc:docMk/>
      </pc:docMkLst>
      <pc:sldChg chg="modSp">
        <pc:chgData name="Sandra Hilleard" userId="S::sandra@absinstitute.com.au::e6164155-d29c-4f9f-ba63-310940a2c1f7" providerId="AD" clId="Web-{C203F79B-DF3F-871B-B659-93CF236E1D87}" dt="2022-07-18T05:29:59.820" v="56" actId="20577"/>
        <pc:sldMkLst>
          <pc:docMk/>
          <pc:sldMk cId="1403188341" sldId="557"/>
        </pc:sldMkLst>
        <pc:spChg chg="mod">
          <ac:chgData name="Sandra Hilleard" userId="S::sandra@absinstitute.com.au::e6164155-d29c-4f9f-ba63-310940a2c1f7" providerId="AD" clId="Web-{C203F79B-DF3F-871B-B659-93CF236E1D87}" dt="2022-07-18T05:29:59.820" v="56" actId="20577"/>
          <ac:spMkLst>
            <pc:docMk/>
            <pc:sldMk cId="1403188341" sldId="557"/>
            <ac:spMk id="3" creationId="{2D11AAB6-7C22-4A9A-A2DC-5F44E63D519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6481CA-5135-447E-AC41-8190F89CCDF2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B07CB-BA94-43F8-9607-8E7DA04FBF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84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4D5D0-8CFD-4BD4-BCF9-88911ADA9BFC}" type="datetimeFigureOut">
              <a:rPr lang="en-AU" smtClean="0"/>
              <a:t>14/12/2023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C49E-8E0D-4AAD-B2D6-A319763CD45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4829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EF700C91-5A43-46BD-BA9B-6A7DB2CC88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6558"/>
            <a:ext cx="838200" cy="701441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245061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206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78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AF936-D75D-4A6B-90B7-20EAFE54A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D9B780-B7AF-498D-B4DC-9E9AE0EFA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2DB5A8-8046-4A9E-A9A5-57A5B7E0F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AFEAAC-EA3C-4E9D-BC9F-0DD6A8428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524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37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71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70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9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08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71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603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40000"/>
            <a:lum/>
          </a:blip>
          <a:srcRect/>
          <a:stretch>
            <a:fillRect l="-10000" t="60000" r="-4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F8369D1D-23EF-4CA9-8505-96123604DF4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6558"/>
            <a:ext cx="838200" cy="701441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151167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enanews.it/economia/business-plan-pmi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E9D44-3ADC-44F8-80A1-F62F9E2E7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b="1" i="1" dirty="0"/>
              <a:t>Topic Four – BSBESB304</a:t>
            </a:r>
            <a:endParaRPr lang="en-AU" dirty="0"/>
          </a:p>
        </p:txBody>
      </p:sp>
      <p:pic>
        <p:nvPicPr>
          <p:cNvPr id="6" name="Picture 8" descr="Related image">
            <a:extLst>
              <a:ext uri="{FF2B5EF4-FFF2-40B4-BE49-F238E27FC236}">
                <a16:creationId xmlns:a16="http://schemas.microsoft.com/office/drawing/2014/main" id="{4B25984C-5A0D-4B4F-9C4F-7E0F63B99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6877" y="1825625"/>
            <a:ext cx="3644245" cy="4351338"/>
          </a:xfrm>
          <a:prstGeom prst="rect">
            <a:avLst/>
          </a:prstGeom>
          <a:noFill/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0AEC271-2945-4473-8889-E34DD7099230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41334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Determine Resources for </a:t>
            </a:r>
            <a:br>
              <a:rPr lang="en-US" b="1" dirty="0"/>
            </a:br>
            <a:r>
              <a:rPr lang="en-US" b="1" dirty="0"/>
              <a:t>New Business Ventures</a:t>
            </a:r>
          </a:p>
          <a:p>
            <a:pPr marL="0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53551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33A7-06EC-4B91-8197-EE54DBAF8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AU" dirty="0"/>
              <a:t>Unit 3 – Prepare for use of Selected Resources in New Business Venture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8C708D1-AFAB-464B-9506-6A67E2989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/>
              <a:t>Banks / Investors / Crowd Sourcing</a:t>
            </a:r>
            <a:br>
              <a:rPr lang="en-US" sz="2800" dirty="0"/>
            </a:br>
            <a:r>
              <a:rPr lang="en-US" sz="2800" dirty="0"/>
              <a:t>Require paperwork and financial policies and procedures.</a:t>
            </a:r>
          </a:p>
          <a:p>
            <a:r>
              <a:rPr lang="en-US" sz="2800" dirty="0"/>
              <a:t>Suppliers / Manufacturers</a:t>
            </a:r>
            <a:br>
              <a:rPr lang="en-US" sz="2800" dirty="0"/>
            </a:br>
            <a:r>
              <a:rPr lang="en-US" sz="2800" dirty="0"/>
              <a:t>Provide you with instruction manuals, safety guidelines, warranty, training videos etc.</a:t>
            </a:r>
          </a:p>
          <a:p>
            <a:r>
              <a:rPr lang="en-US" sz="2800" dirty="0"/>
              <a:t>Human resources / Skills / Knowledge</a:t>
            </a:r>
            <a:br>
              <a:rPr lang="en-US" sz="2800" dirty="0"/>
            </a:br>
            <a:r>
              <a:rPr lang="en-US" sz="2800" dirty="0"/>
              <a:t>Staff or contractors require, inductions, instructions, standards, policies and procedures. Staff requires separate insurance for Workers Compensation.</a:t>
            </a:r>
          </a:p>
          <a:p>
            <a:r>
              <a:rPr lang="en-US" sz="2800" dirty="0"/>
              <a:t>Premises / Venue / Office/ Shop / Mobile Unit</a:t>
            </a:r>
            <a:br>
              <a:rPr lang="en-US" sz="2800" dirty="0"/>
            </a:br>
            <a:r>
              <a:rPr lang="en-US" sz="2800" dirty="0"/>
              <a:t>Requires security &amp; safety procedures, contracts for commercial lease and terms of use, permits. Separate insurance of building and content.</a:t>
            </a:r>
          </a:p>
          <a:p>
            <a:r>
              <a:rPr lang="en-US" sz="2800" dirty="0"/>
              <a:t>Transport / Logistics</a:t>
            </a:r>
            <a:br>
              <a:rPr lang="en-US" sz="2800" dirty="0"/>
            </a:br>
            <a:r>
              <a:rPr lang="en-US" sz="2800" dirty="0"/>
              <a:t>Requires clear process, needs to adhere to national and international law.</a:t>
            </a:r>
          </a:p>
          <a:p>
            <a:r>
              <a:rPr lang="en-US" sz="2800" dirty="0"/>
              <a:t>Technology / IT</a:t>
            </a:r>
            <a:br>
              <a:rPr lang="en-US" sz="2800" dirty="0"/>
            </a:br>
            <a:r>
              <a:rPr lang="en-US" sz="2800" dirty="0"/>
              <a:t>Requires cyber security policies, data safety compliance, privacy, back up procedures.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095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20BFA02-EA45-4955-BB5C-B467145AB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7906"/>
            <a:ext cx="9161834" cy="662782"/>
          </a:xfrm>
        </p:spPr>
        <p:txBody>
          <a:bodyPr anchor="ctr">
            <a:normAutofit fontScale="90000"/>
          </a:bodyPr>
          <a:lstStyle/>
          <a:p>
            <a:r>
              <a:rPr lang="en-AU" sz="3100" b="1" dirty="0"/>
              <a:t>Business Plan Activity </a:t>
            </a:r>
            <a:r>
              <a:rPr lang="en-AU" sz="2800" dirty="0"/>
              <a:t>– </a:t>
            </a:r>
            <a:r>
              <a:rPr lang="en-US" sz="2800" dirty="0"/>
              <a:t>What  workplace  procedures  and  systems  will  you  require  for  operations</a:t>
            </a:r>
            <a:endParaRPr lang="en-AU" sz="2800" dirty="0"/>
          </a:p>
        </p:txBody>
      </p:sp>
      <p:pic>
        <p:nvPicPr>
          <p:cNvPr id="5" name="Graphic 4" descr="Lightbulb and pencil with solid fill">
            <a:extLst>
              <a:ext uri="{FF2B5EF4-FFF2-40B4-BE49-F238E27FC236}">
                <a16:creationId xmlns:a16="http://schemas.microsoft.com/office/drawing/2014/main" id="{4DD836B4-9801-4E2B-A12D-7F0E27DB8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1602" y="1027906"/>
            <a:ext cx="1910398" cy="1910398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65B3F33-797F-448F-936F-A9A1E5F147E2}"/>
              </a:ext>
            </a:extLst>
          </p:cNvPr>
          <p:cNvSpPr txBox="1">
            <a:spLocks/>
          </p:cNvSpPr>
          <p:nvPr/>
        </p:nvSpPr>
        <p:spPr>
          <a:xfrm>
            <a:off x="761053" y="5153996"/>
            <a:ext cx="9938370" cy="91320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tx1">
                  <a:alpha val="80000"/>
                </a:schemeClr>
              </a:solidFill>
              <a:highlight>
                <a:srgbClr val="FFFF00"/>
              </a:highlight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51A0DD-3FCE-4C9A-90BA-33313A3835EB}"/>
              </a:ext>
            </a:extLst>
          </p:cNvPr>
          <p:cNvGrpSpPr/>
          <p:nvPr/>
        </p:nvGrpSpPr>
        <p:grpSpPr>
          <a:xfrm>
            <a:off x="761053" y="1607573"/>
            <a:ext cx="2139244" cy="3283644"/>
            <a:chOff x="8447821" y="1085359"/>
            <a:chExt cx="2139244" cy="3283644"/>
          </a:xfrm>
        </p:grpSpPr>
        <p:pic>
          <p:nvPicPr>
            <p:cNvPr id="8" name="Graphic 7" descr="Chat with solid fill">
              <a:extLst>
                <a:ext uri="{FF2B5EF4-FFF2-40B4-BE49-F238E27FC236}">
                  <a16:creationId xmlns:a16="http://schemas.microsoft.com/office/drawing/2014/main" id="{8938CBDB-80D4-43AE-A2B6-A2D7AB52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447821" y="1085359"/>
              <a:ext cx="2026596" cy="2026596"/>
            </a:xfrm>
            <a:prstGeom prst="rect">
              <a:avLst/>
            </a:prstGeom>
          </p:spPr>
        </p:pic>
        <p:pic>
          <p:nvPicPr>
            <p:cNvPr id="9" name="Graphic 8" descr="Meeting with solid fill">
              <a:extLst>
                <a:ext uri="{FF2B5EF4-FFF2-40B4-BE49-F238E27FC236}">
                  <a16:creationId xmlns:a16="http://schemas.microsoft.com/office/drawing/2014/main" id="{8DAAAB23-4FDF-4019-AAF6-30BD7E41B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47821" y="2229759"/>
              <a:ext cx="2139244" cy="2139244"/>
            </a:xfrm>
            <a:prstGeom prst="rect">
              <a:avLst/>
            </a:prstGeom>
          </p:spPr>
        </p:pic>
      </p:grp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6339554-88A2-4AD1-BDAC-E22FC334DECD}"/>
              </a:ext>
            </a:extLst>
          </p:cNvPr>
          <p:cNvSpPr txBox="1">
            <a:spLocks/>
          </p:cNvSpPr>
          <p:nvPr/>
        </p:nvSpPr>
        <p:spPr>
          <a:xfrm>
            <a:off x="2900297" y="2724520"/>
            <a:ext cx="6720781" cy="21392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Selecting  and documenting resources to be acquired</a:t>
            </a:r>
          </a:p>
          <a:p>
            <a:r>
              <a:rPr lang="en-US" sz="2400" dirty="0"/>
              <a:t>Seeking approval for resource acquisition (if required)</a:t>
            </a:r>
          </a:p>
          <a:p>
            <a:r>
              <a:rPr lang="en-US" sz="2400" dirty="0"/>
              <a:t>Engaging with potential  and  existing  suppliers</a:t>
            </a:r>
          </a:p>
          <a:p>
            <a:r>
              <a:rPr lang="en-US" sz="2400" dirty="0"/>
              <a:t>Negotiating  arrangements  for  supply  of  resources</a:t>
            </a:r>
          </a:p>
          <a:p>
            <a:r>
              <a:rPr lang="en-US" sz="2400" dirty="0"/>
              <a:t>Using  and maintaining resources</a:t>
            </a: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AAA9-1A10-4313-B9E1-57F96949C300}"/>
              </a:ext>
            </a:extLst>
          </p:cNvPr>
          <p:cNvSpPr txBox="1"/>
          <p:nvPr/>
        </p:nvSpPr>
        <p:spPr>
          <a:xfrm>
            <a:off x="2900297" y="2015095"/>
            <a:ext cx="6720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69BE28"/>
                </a:solidFill>
              </a:rPr>
              <a:t>Let’s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69BE28"/>
                </a:solidFill>
              </a:rPr>
              <a:t>Discuss…</a:t>
            </a:r>
            <a:endParaRPr lang="en-AU" sz="3200" b="1" dirty="0">
              <a:solidFill>
                <a:srgbClr val="69BE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253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234C3-2F0A-4314-86BE-286D566D3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To Do List </a:t>
            </a:r>
            <a:endParaRPr lang="en-AU" dirty="0">
              <a:solidFill>
                <a:schemeClr val="accent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11AAB6-7C22-4A9A-A2DC-5F44E63D5195}"/>
              </a:ext>
            </a:extLst>
          </p:cNvPr>
          <p:cNvSpPr txBox="1"/>
          <p:nvPr/>
        </p:nvSpPr>
        <p:spPr>
          <a:xfrm>
            <a:off x="838200" y="2083324"/>
            <a:ext cx="10515600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AU" dirty="0">
                <a:cs typeface="Calibri"/>
              </a:rPr>
              <a:t>Research and document where you are going to get your resources from? (Financial resources, Human resources, Premises, Transport, Supplies etc.)</a:t>
            </a:r>
            <a:endParaRPr lang="en-AU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AU" dirty="0"/>
              <a:t>Update</a:t>
            </a:r>
            <a:r>
              <a:rPr lang="en-AU" sz="1800" dirty="0"/>
              <a:t> your Business Plan</a:t>
            </a:r>
            <a:r>
              <a:rPr lang="en-AU" dirty="0"/>
              <a:t>.</a:t>
            </a:r>
            <a:r>
              <a:rPr lang="en-AU" sz="1800" dirty="0"/>
              <a:t> (Save</a:t>
            </a:r>
            <a:r>
              <a:rPr lang="en-AU" dirty="0"/>
              <a:t> it</a:t>
            </a:r>
            <a:r>
              <a:rPr lang="en-AU" sz="1800" dirty="0"/>
              <a:t> to your computer so that you can work on</a:t>
            </a:r>
            <a:r>
              <a:rPr lang="en-AU" dirty="0"/>
              <a:t> it</a:t>
            </a:r>
            <a:r>
              <a:rPr lang="en-AU" sz="1800" dirty="0"/>
              <a:t> progressively and once</a:t>
            </a:r>
            <a:r>
              <a:rPr lang="en-AU" dirty="0"/>
              <a:t> </a:t>
            </a:r>
            <a:r>
              <a:rPr lang="en-AU" sz="1800" dirty="0"/>
              <a:t> finished </a:t>
            </a:r>
            <a:r>
              <a:rPr lang="en-AU" dirty="0"/>
              <a:t>at the end of the course, you</a:t>
            </a:r>
            <a:r>
              <a:rPr lang="en-AU" sz="1800" dirty="0"/>
              <a:t> can submit </a:t>
            </a:r>
            <a:r>
              <a:rPr lang="en-AU" dirty="0"/>
              <a:t>the Business Plan via </a:t>
            </a:r>
            <a:r>
              <a:rPr lang="en-AU" sz="1800" dirty="0"/>
              <a:t>Canvas.)</a:t>
            </a:r>
            <a:endParaRPr lang="en-AU" dirty="0">
              <a:cs typeface="Calibri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AU" sz="1800" dirty="0"/>
              <a:t>Complete Topic 4 Quizzes </a:t>
            </a:r>
            <a:endParaRPr lang="en-AU" sz="1800" dirty="0">
              <a:cs typeface="Calibri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0318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914AD-FA5B-4F87-BFC5-18C80027D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topic we will cover: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81A49-CDA4-4CE2-AC57-D691E2734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AU" dirty="0"/>
              <a:t>Establish resource requirements of new business venture</a:t>
            </a:r>
          </a:p>
          <a:p>
            <a:pPr lvl="0"/>
            <a:r>
              <a:rPr lang="en-AU" dirty="0"/>
              <a:t>Source resources required in new business venture</a:t>
            </a:r>
          </a:p>
          <a:p>
            <a:pPr lvl="0"/>
            <a:r>
              <a:rPr lang="en-AU" dirty="0"/>
              <a:t>Prepare for use of selected resources in new business venture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05185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33A7-06EC-4B91-8197-EE54DBAF8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AU" dirty="0"/>
              <a:t>Unit 1 – Establish Resource Requirements of New Business Ventures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8C708D1-AFAB-464B-9506-6A67E2989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278732"/>
            <a:ext cx="9586257" cy="823912"/>
          </a:xfrm>
        </p:spPr>
        <p:txBody>
          <a:bodyPr/>
          <a:lstStyle/>
          <a:p>
            <a:r>
              <a:rPr lang="en-US" dirty="0"/>
              <a:t>What resources do you need?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2A79D-8EC8-4A34-B512-B3BC53077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14384"/>
            <a:ext cx="9586257" cy="397527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Resources come in many forms: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Financial resources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Human resources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Supply resources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Intellectual resources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Technical resources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Know-how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Assess what resources you need for your business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0892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40C4F-C57A-4E8F-BFE2-B619B1B9E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Complete in Business Plan Template</a:t>
            </a:r>
            <a:endParaRPr lang="en-AU" dirty="0">
              <a:solidFill>
                <a:schemeClr val="accent6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1EC82F-8307-412C-92EE-C9F576A25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74276"/>
            <a:ext cx="5157787" cy="461538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u="sng" dirty="0"/>
              <a:t>Executive Summary: </a:t>
            </a:r>
            <a:r>
              <a:rPr lang="en-US" dirty="0"/>
              <a:t>This a complete summary of every aspect of the business and will be completed once the Business Plan has been completed. </a:t>
            </a:r>
          </a:p>
          <a:p>
            <a:pPr marL="0" indent="0">
              <a:buNone/>
            </a:pPr>
            <a:r>
              <a:rPr lang="en-US" b="1" u="sng" dirty="0"/>
              <a:t>Business Profile:</a:t>
            </a:r>
            <a:endParaRPr lang="en-US" b="1" dirty="0"/>
          </a:p>
          <a:p>
            <a:r>
              <a:rPr lang="en-US" dirty="0"/>
              <a:t>Registration details </a:t>
            </a:r>
          </a:p>
          <a:p>
            <a:r>
              <a:rPr lang="en-US" dirty="0"/>
              <a:t>Business premises information </a:t>
            </a:r>
          </a:p>
          <a:p>
            <a:r>
              <a:rPr lang="en-US" dirty="0" err="1"/>
              <a:t>Organisation</a:t>
            </a:r>
            <a:r>
              <a:rPr lang="en-US" dirty="0"/>
              <a:t> chart </a:t>
            </a:r>
          </a:p>
          <a:p>
            <a:r>
              <a:rPr lang="en-US" dirty="0"/>
              <a:t>Management &amp; ownership </a:t>
            </a:r>
          </a:p>
          <a:p>
            <a:r>
              <a:rPr lang="en-US" dirty="0"/>
              <a:t>Key personnel </a:t>
            </a:r>
          </a:p>
          <a:p>
            <a:r>
              <a:rPr lang="en-US" dirty="0"/>
              <a:t>Products and services </a:t>
            </a:r>
          </a:p>
          <a:p>
            <a:r>
              <a:rPr lang="en-US" dirty="0"/>
              <a:t>Actions and activities </a:t>
            </a:r>
          </a:p>
          <a:p>
            <a:r>
              <a:rPr lang="en-US" dirty="0"/>
              <a:t>Equipment and machinery </a:t>
            </a:r>
          </a:p>
          <a:p>
            <a:r>
              <a:rPr lang="en-US" dirty="0"/>
              <a:t>Innovation and development </a:t>
            </a:r>
          </a:p>
          <a:p>
            <a:r>
              <a:rPr lang="en-US" dirty="0"/>
              <a:t>Risk management </a:t>
            </a:r>
          </a:p>
          <a:p>
            <a:r>
              <a:rPr lang="en-US" dirty="0"/>
              <a:t>Legal considerations </a:t>
            </a:r>
          </a:p>
          <a:p>
            <a:r>
              <a:rPr lang="en-US" dirty="0"/>
              <a:t>Sustainability plan</a:t>
            </a:r>
            <a:endParaRPr lang="en-A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B252F5-A091-45EC-9E6B-F58FDCFBBD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574275"/>
            <a:ext cx="5183188" cy="461538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2800" b="1" i="1" dirty="0"/>
              <a:t>Also included in your Business Plan is a combination of: </a:t>
            </a:r>
          </a:p>
          <a:p>
            <a:r>
              <a:rPr lang="en-US" sz="2800" dirty="0"/>
              <a:t>Marketing Plan</a:t>
            </a:r>
          </a:p>
          <a:p>
            <a:r>
              <a:rPr lang="en-US" sz="2800" dirty="0"/>
              <a:t>Human Resources Plan ( Work Schedule ) </a:t>
            </a:r>
          </a:p>
          <a:p>
            <a:r>
              <a:rPr lang="en-US" sz="2800" dirty="0"/>
              <a:t>Financial Plan.</a:t>
            </a:r>
            <a:endParaRPr lang="en-US" dirty="0"/>
          </a:p>
        </p:txBody>
      </p:sp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68F929EB-0FD7-40D2-896B-67D4D0EAC0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172199" y="3048785"/>
            <a:ext cx="4480089" cy="29867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7714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20BFA02-EA45-4955-BB5C-B467145AB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1285"/>
            <a:ext cx="9161834" cy="662782"/>
          </a:xfrm>
        </p:spPr>
        <p:txBody>
          <a:bodyPr anchor="ctr">
            <a:normAutofit fontScale="90000"/>
          </a:bodyPr>
          <a:lstStyle/>
          <a:p>
            <a:r>
              <a:rPr lang="en-AU" sz="3100" b="1" dirty="0"/>
              <a:t>Business Plan Activity  </a:t>
            </a:r>
            <a:r>
              <a:rPr lang="en-AU" sz="2800" dirty="0"/>
              <a:t>– W</a:t>
            </a:r>
            <a:r>
              <a:rPr lang="en-US" sz="2800" dirty="0"/>
              <a:t>hat types of resources will you need to operate your business? </a:t>
            </a:r>
            <a:r>
              <a:rPr lang="en-US" sz="2800" dirty="0" err="1"/>
              <a:t>ie</a:t>
            </a:r>
            <a:r>
              <a:rPr lang="en-US" sz="2800" dirty="0"/>
              <a:t>: Physical (plant &amp; equipment), human  resources,  intellectual  and  financial?</a:t>
            </a:r>
            <a:br>
              <a:rPr lang="en-US" sz="2800" dirty="0"/>
            </a:br>
            <a:br>
              <a:rPr lang="en-US" sz="2800" dirty="0"/>
            </a:br>
            <a:endParaRPr lang="en-AU" sz="2800" dirty="0"/>
          </a:p>
        </p:txBody>
      </p:sp>
      <p:pic>
        <p:nvPicPr>
          <p:cNvPr id="5" name="Graphic 4" descr="Lightbulb and pencil with solid fill">
            <a:extLst>
              <a:ext uri="{FF2B5EF4-FFF2-40B4-BE49-F238E27FC236}">
                <a16:creationId xmlns:a16="http://schemas.microsoft.com/office/drawing/2014/main" id="{4DD836B4-9801-4E2B-A12D-7F0E27DB8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1602" y="1027906"/>
            <a:ext cx="1910398" cy="1910398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65B3F33-797F-448F-936F-A9A1E5F147E2}"/>
              </a:ext>
            </a:extLst>
          </p:cNvPr>
          <p:cNvSpPr txBox="1">
            <a:spLocks/>
          </p:cNvSpPr>
          <p:nvPr/>
        </p:nvSpPr>
        <p:spPr>
          <a:xfrm>
            <a:off x="761053" y="4866821"/>
            <a:ext cx="9938370" cy="14737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tx1">
                  <a:alpha val="80000"/>
                </a:schemeClr>
              </a:solidFill>
              <a:highlight>
                <a:srgbClr val="FFFF00"/>
              </a:highlight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51A0DD-3FCE-4C9A-90BA-33313A3835EB}"/>
              </a:ext>
            </a:extLst>
          </p:cNvPr>
          <p:cNvGrpSpPr/>
          <p:nvPr/>
        </p:nvGrpSpPr>
        <p:grpSpPr>
          <a:xfrm>
            <a:off x="761053" y="1569861"/>
            <a:ext cx="2139244" cy="3283644"/>
            <a:chOff x="8447821" y="1085359"/>
            <a:chExt cx="2139244" cy="3283644"/>
          </a:xfrm>
        </p:grpSpPr>
        <p:pic>
          <p:nvPicPr>
            <p:cNvPr id="8" name="Graphic 7" descr="Chat with solid fill">
              <a:extLst>
                <a:ext uri="{FF2B5EF4-FFF2-40B4-BE49-F238E27FC236}">
                  <a16:creationId xmlns:a16="http://schemas.microsoft.com/office/drawing/2014/main" id="{8938CBDB-80D4-43AE-A2B6-A2D7AB52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447821" y="1085359"/>
              <a:ext cx="2026596" cy="2026596"/>
            </a:xfrm>
            <a:prstGeom prst="rect">
              <a:avLst/>
            </a:prstGeom>
          </p:spPr>
        </p:pic>
        <p:pic>
          <p:nvPicPr>
            <p:cNvPr id="9" name="Graphic 8" descr="Meeting with solid fill">
              <a:extLst>
                <a:ext uri="{FF2B5EF4-FFF2-40B4-BE49-F238E27FC236}">
                  <a16:creationId xmlns:a16="http://schemas.microsoft.com/office/drawing/2014/main" id="{8DAAAB23-4FDF-4019-AAF6-30BD7E41B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47821" y="2229759"/>
              <a:ext cx="2139244" cy="2139244"/>
            </a:xfrm>
            <a:prstGeom prst="rect">
              <a:avLst/>
            </a:prstGeom>
          </p:spPr>
        </p:pic>
      </p:grp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6339554-88A2-4AD1-BDAC-E22FC334DECD}"/>
              </a:ext>
            </a:extLst>
          </p:cNvPr>
          <p:cNvSpPr txBox="1">
            <a:spLocks/>
          </p:cNvSpPr>
          <p:nvPr/>
        </p:nvSpPr>
        <p:spPr>
          <a:xfrm>
            <a:off x="2900297" y="2686807"/>
            <a:ext cx="6720781" cy="260080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What  factors  may  impact  the resources  required  </a:t>
            </a:r>
            <a:r>
              <a:rPr lang="en-US" sz="2400" dirty="0" err="1"/>
              <a:t>eg</a:t>
            </a:r>
            <a:r>
              <a:rPr lang="en-US" sz="2400" dirty="0"/>
              <a:t>: </a:t>
            </a:r>
          </a:p>
          <a:p>
            <a:r>
              <a:rPr lang="en-US" sz="2400" dirty="0"/>
              <a:t>Warranties  &amp;  conditions  of  use</a:t>
            </a:r>
          </a:p>
          <a:p>
            <a:r>
              <a:rPr lang="en-US" sz="2400" dirty="0"/>
              <a:t>Benefits  and  challenges  of  specific  resources</a:t>
            </a:r>
          </a:p>
          <a:p>
            <a:r>
              <a:rPr lang="en-US" sz="2400" dirty="0"/>
              <a:t>Functions  of required digital technologies </a:t>
            </a:r>
          </a:p>
          <a:p>
            <a:r>
              <a:rPr lang="en-US" sz="2400" dirty="0"/>
              <a:t>Business equipment and machinery</a:t>
            </a:r>
          </a:p>
          <a:p>
            <a:r>
              <a:rPr lang="en-US" sz="2400" dirty="0"/>
              <a:t>Skilled </a:t>
            </a:r>
            <a:r>
              <a:rPr lang="en-US" sz="2400" dirty="0" err="1"/>
              <a:t>labour</a:t>
            </a:r>
            <a:r>
              <a:rPr lang="en-US" sz="2400" dirty="0"/>
              <a:t> or talent shortage</a:t>
            </a:r>
          </a:p>
          <a:p>
            <a:r>
              <a:rPr lang="en-US" sz="2400" dirty="0"/>
              <a:t>Will you need approval from business partners or investors to </a:t>
            </a:r>
            <a:r>
              <a:rPr lang="en-US" sz="2400" dirty="0" err="1"/>
              <a:t>accquire</a:t>
            </a:r>
            <a:r>
              <a:rPr lang="en-US" sz="2400" dirty="0"/>
              <a:t> the resources?</a:t>
            </a:r>
            <a:br>
              <a:rPr lang="en-US" sz="2400" dirty="0"/>
            </a:b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AAA9-1A10-4313-B9E1-57F96949C300}"/>
              </a:ext>
            </a:extLst>
          </p:cNvPr>
          <p:cNvSpPr txBox="1"/>
          <p:nvPr/>
        </p:nvSpPr>
        <p:spPr>
          <a:xfrm>
            <a:off x="2900297" y="1977383"/>
            <a:ext cx="6720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69BE28"/>
                </a:solidFill>
              </a:rPr>
              <a:t>Let’s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69BE28"/>
                </a:solidFill>
              </a:rPr>
              <a:t>Discuss…</a:t>
            </a:r>
            <a:endParaRPr lang="en-AU" sz="3200" b="1" dirty="0">
              <a:solidFill>
                <a:srgbClr val="69BE28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CF4B2FF-EE27-00EA-D714-DE05A930240D}"/>
              </a:ext>
            </a:extLst>
          </p:cNvPr>
          <p:cNvGrpSpPr/>
          <p:nvPr/>
        </p:nvGrpSpPr>
        <p:grpSpPr>
          <a:xfrm>
            <a:off x="10525094" y="3010809"/>
            <a:ext cx="1423413" cy="933330"/>
            <a:chOff x="10105034" y="1027906"/>
            <a:chExt cx="1423413" cy="933330"/>
          </a:xfrm>
        </p:grpSpPr>
        <p:pic>
          <p:nvPicPr>
            <p:cNvPr id="3" name="Graphic 2" descr="Badge Question Mark with solid fill">
              <a:extLst>
                <a:ext uri="{FF2B5EF4-FFF2-40B4-BE49-F238E27FC236}">
                  <a16:creationId xmlns:a16="http://schemas.microsoft.com/office/drawing/2014/main" id="{943D1BAD-E96E-F916-4FC3-E0D9A2EF1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105034" y="1027906"/>
              <a:ext cx="914400" cy="9144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62AD17-A207-93CA-6C31-F0A5FC1109D8}"/>
                </a:ext>
              </a:extLst>
            </p:cNvPr>
            <p:cNvSpPr txBox="1"/>
            <p:nvPr/>
          </p:nvSpPr>
          <p:spPr>
            <a:xfrm>
              <a:off x="10711324" y="1591904"/>
              <a:ext cx="8171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Q1</a:t>
              </a:r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2447606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20BFA02-EA45-4955-BB5C-B467145AB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7906"/>
            <a:ext cx="9161834" cy="662782"/>
          </a:xfrm>
        </p:spPr>
        <p:txBody>
          <a:bodyPr anchor="ctr">
            <a:normAutofit fontScale="90000"/>
          </a:bodyPr>
          <a:lstStyle/>
          <a:p>
            <a:r>
              <a:rPr lang="en-AU" sz="3100" b="1" dirty="0"/>
              <a:t>Business Plan Activity  </a:t>
            </a:r>
            <a:r>
              <a:rPr lang="en-AU" sz="2800" dirty="0"/>
              <a:t>– </a:t>
            </a:r>
            <a:r>
              <a:rPr lang="en-US" sz="2800" dirty="0"/>
              <a:t>Please consider what factors may impact on the </a:t>
            </a:r>
            <a:r>
              <a:rPr lang="en-US" sz="2800" b="1" i="1" dirty="0"/>
              <a:t>quantity of resources</a:t>
            </a:r>
            <a:r>
              <a:rPr lang="en-US" sz="2800" dirty="0"/>
              <a:t> required for your business? </a:t>
            </a:r>
            <a:br>
              <a:rPr lang="en-US" sz="2800" dirty="0"/>
            </a:br>
            <a:endParaRPr lang="en-AU" sz="2800" dirty="0"/>
          </a:p>
        </p:txBody>
      </p:sp>
      <p:pic>
        <p:nvPicPr>
          <p:cNvPr id="5" name="Graphic 4" descr="Lightbulb and pencil with solid fill">
            <a:extLst>
              <a:ext uri="{FF2B5EF4-FFF2-40B4-BE49-F238E27FC236}">
                <a16:creationId xmlns:a16="http://schemas.microsoft.com/office/drawing/2014/main" id="{4DD836B4-9801-4E2B-A12D-7F0E27DB8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1602" y="1027906"/>
            <a:ext cx="1910398" cy="1910398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65B3F33-797F-448F-936F-A9A1E5F147E2}"/>
              </a:ext>
            </a:extLst>
          </p:cNvPr>
          <p:cNvSpPr txBox="1">
            <a:spLocks/>
          </p:cNvSpPr>
          <p:nvPr/>
        </p:nvSpPr>
        <p:spPr>
          <a:xfrm>
            <a:off x="761053" y="4593442"/>
            <a:ext cx="9938370" cy="14737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tx1">
                  <a:alpha val="80000"/>
                </a:schemeClr>
              </a:solidFill>
              <a:highlight>
                <a:srgbClr val="FFFF00"/>
              </a:highlight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51A0DD-3FCE-4C9A-90BA-33313A3835EB}"/>
              </a:ext>
            </a:extLst>
          </p:cNvPr>
          <p:cNvGrpSpPr/>
          <p:nvPr/>
        </p:nvGrpSpPr>
        <p:grpSpPr>
          <a:xfrm>
            <a:off x="761053" y="1296482"/>
            <a:ext cx="2139244" cy="3283644"/>
            <a:chOff x="8447821" y="1085359"/>
            <a:chExt cx="2139244" cy="3283644"/>
          </a:xfrm>
        </p:grpSpPr>
        <p:pic>
          <p:nvPicPr>
            <p:cNvPr id="8" name="Graphic 7" descr="Chat with solid fill">
              <a:extLst>
                <a:ext uri="{FF2B5EF4-FFF2-40B4-BE49-F238E27FC236}">
                  <a16:creationId xmlns:a16="http://schemas.microsoft.com/office/drawing/2014/main" id="{8938CBDB-80D4-43AE-A2B6-A2D7AB52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447821" y="1085359"/>
              <a:ext cx="2026596" cy="2026596"/>
            </a:xfrm>
            <a:prstGeom prst="rect">
              <a:avLst/>
            </a:prstGeom>
          </p:spPr>
        </p:pic>
        <p:pic>
          <p:nvPicPr>
            <p:cNvPr id="9" name="Graphic 8" descr="Meeting with solid fill">
              <a:extLst>
                <a:ext uri="{FF2B5EF4-FFF2-40B4-BE49-F238E27FC236}">
                  <a16:creationId xmlns:a16="http://schemas.microsoft.com/office/drawing/2014/main" id="{8DAAAB23-4FDF-4019-AAF6-30BD7E41B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47821" y="2229759"/>
              <a:ext cx="2139244" cy="2139244"/>
            </a:xfrm>
            <a:prstGeom prst="rect">
              <a:avLst/>
            </a:prstGeom>
          </p:spPr>
        </p:pic>
      </p:grp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6339554-88A2-4AD1-BDAC-E22FC334DECD}"/>
              </a:ext>
            </a:extLst>
          </p:cNvPr>
          <p:cNvSpPr txBox="1">
            <a:spLocks/>
          </p:cNvSpPr>
          <p:nvPr/>
        </p:nvSpPr>
        <p:spPr>
          <a:xfrm>
            <a:off x="2900297" y="2413429"/>
            <a:ext cx="6720781" cy="21392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Business  profile  (size  of  operations)</a:t>
            </a:r>
          </a:p>
          <a:p>
            <a:r>
              <a:rPr lang="en-US" sz="2400" dirty="0"/>
              <a:t>Projected  business  activity  levels  (ability  to  cover resource  requirements)  if  demand  increases  or  resources are not  available) </a:t>
            </a:r>
            <a:endParaRPr lang="en-US" sz="2400" dirty="0">
              <a:cs typeface="Calibri"/>
            </a:endParaRPr>
          </a:p>
          <a:p>
            <a:r>
              <a:rPr lang="en-US" sz="2400" dirty="0"/>
              <a:t>Business  financial activity (finance limit purchases, stock or equipment needs) </a:t>
            </a:r>
            <a:br>
              <a:rPr lang="en-US" sz="2400" dirty="0"/>
            </a:b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AAA9-1A10-4313-B9E1-57F96949C300}"/>
              </a:ext>
            </a:extLst>
          </p:cNvPr>
          <p:cNvSpPr txBox="1"/>
          <p:nvPr/>
        </p:nvSpPr>
        <p:spPr>
          <a:xfrm>
            <a:off x="2900297" y="1704004"/>
            <a:ext cx="6720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69BE28"/>
                </a:solidFill>
              </a:rPr>
              <a:t>Let’s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69BE28"/>
                </a:solidFill>
              </a:rPr>
              <a:t>Discuss…</a:t>
            </a:r>
            <a:endParaRPr lang="en-AU" sz="3200" b="1" dirty="0">
              <a:solidFill>
                <a:srgbClr val="69BE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972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33A7-06EC-4B91-8197-EE54DBAF8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AU" dirty="0"/>
              <a:t>Unit 2 – Source Resources Required in New Business Venture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8C708D1-AFAB-464B-9506-6A67E29890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Where are you going to get the resources required for your business?</a:t>
            </a:r>
          </a:p>
          <a:p>
            <a:pPr marL="0" indent="0">
              <a:buNone/>
            </a:pPr>
            <a:r>
              <a:rPr lang="en-US" sz="2400" dirty="0"/>
              <a:t>Look at:</a:t>
            </a:r>
          </a:p>
          <a:p>
            <a:r>
              <a:rPr lang="en-US" sz="2400" dirty="0"/>
              <a:t>Banks / Investors / Crowd Sourcing</a:t>
            </a:r>
          </a:p>
          <a:p>
            <a:r>
              <a:rPr lang="en-US" sz="2400" dirty="0"/>
              <a:t>Suppliers / Manufacturers</a:t>
            </a:r>
          </a:p>
          <a:p>
            <a:r>
              <a:rPr lang="en-US" sz="2400" dirty="0"/>
              <a:t>Human resources / Skills / Knowledge</a:t>
            </a:r>
          </a:p>
          <a:p>
            <a:r>
              <a:rPr lang="en-US" sz="2400" dirty="0"/>
              <a:t>Premises / Venue / Office/ Shop / Mobile Unit</a:t>
            </a:r>
          </a:p>
          <a:p>
            <a:r>
              <a:rPr lang="en-US" sz="2400" dirty="0"/>
              <a:t>Transport / Logistics</a:t>
            </a:r>
          </a:p>
          <a:p>
            <a:r>
              <a:rPr lang="en-US" sz="2400" dirty="0"/>
              <a:t>Technology / IT</a:t>
            </a:r>
          </a:p>
          <a:p>
            <a:endParaRPr lang="en-US" sz="2400" dirty="0"/>
          </a:p>
        </p:txBody>
      </p:sp>
      <p:pic>
        <p:nvPicPr>
          <p:cNvPr id="4" name="Graphic 3" descr="Research with solid fill">
            <a:extLst>
              <a:ext uri="{FF2B5EF4-FFF2-40B4-BE49-F238E27FC236}">
                <a16:creationId xmlns:a16="http://schemas.microsoft.com/office/drawing/2014/main" id="{6D4B3978-B61E-478B-A097-F7886BEFE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34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33A7-06EC-4B91-8197-EE54DBAF8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AU" dirty="0"/>
              <a:t>Unit 2 – Source Resources Required in New Business Venture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8C708D1-AFAB-464B-9506-6A67E29890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92500"/>
          </a:bodyPr>
          <a:lstStyle/>
          <a:p>
            <a:r>
              <a:rPr lang="en-US" sz="2400" b="1" dirty="0"/>
              <a:t>Sourcing methods:  </a:t>
            </a:r>
            <a:r>
              <a:rPr lang="en-US" sz="2400" dirty="0"/>
              <a:t>Where will you find them?  </a:t>
            </a:r>
          </a:p>
          <a:p>
            <a:r>
              <a:rPr lang="en-US" sz="2400" b="1" dirty="0"/>
              <a:t>Costs:  </a:t>
            </a:r>
            <a:r>
              <a:rPr lang="en-US" sz="2400" dirty="0"/>
              <a:t>Compare with other suppliers </a:t>
            </a:r>
          </a:p>
          <a:p>
            <a:r>
              <a:rPr lang="en-US" sz="2400" b="1" dirty="0"/>
              <a:t>Contracts:  </a:t>
            </a:r>
            <a:r>
              <a:rPr lang="en-US" sz="2400" dirty="0"/>
              <a:t>Do you need legal advice??  </a:t>
            </a:r>
          </a:p>
          <a:p>
            <a:r>
              <a:rPr lang="en-US" sz="2400" b="1" dirty="0"/>
              <a:t>Services:  </a:t>
            </a:r>
            <a:r>
              <a:rPr lang="en-US" sz="2400" dirty="0"/>
              <a:t>How do they deliver </a:t>
            </a:r>
            <a:r>
              <a:rPr lang="en-US" sz="2400" dirty="0" err="1"/>
              <a:t>etc</a:t>
            </a:r>
            <a:r>
              <a:rPr lang="en-US" sz="2400" dirty="0"/>
              <a:t>? </a:t>
            </a:r>
          </a:p>
          <a:p>
            <a:r>
              <a:rPr lang="en-US" sz="2400" b="1" dirty="0"/>
              <a:t>Risk:  </a:t>
            </a:r>
            <a:r>
              <a:rPr lang="en-US" sz="2400" dirty="0"/>
              <a:t>What are the risks involved? </a:t>
            </a:r>
          </a:p>
          <a:p>
            <a:r>
              <a:rPr lang="en-US" sz="2400" b="1" dirty="0"/>
              <a:t>Support:  </a:t>
            </a:r>
            <a:r>
              <a:rPr lang="en-US" sz="2400" dirty="0"/>
              <a:t>Do they offer support?  </a:t>
            </a:r>
          </a:p>
          <a:p>
            <a:r>
              <a:rPr lang="en-US" sz="2400" b="1" dirty="0">
                <a:cs typeface="Arial" panose="020B0604020202020204" pitchFamily="34" charset="0"/>
              </a:rPr>
              <a:t>Warranties: </a:t>
            </a:r>
            <a:r>
              <a:rPr lang="en-US" sz="2400" dirty="0">
                <a:cs typeface="Arial" panose="020B0604020202020204" pitchFamily="34" charset="0"/>
              </a:rPr>
              <a:t>Offer back up service and warranties</a:t>
            </a:r>
            <a:endParaRPr lang="en-US" sz="2400" dirty="0"/>
          </a:p>
          <a:p>
            <a:pPr>
              <a:defRPr/>
            </a:pPr>
            <a:r>
              <a:rPr lang="en-US" sz="2400" b="1" dirty="0">
                <a:cs typeface="Arial" panose="020B0604020202020204" pitchFamily="34" charset="0"/>
              </a:rPr>
              <a:t>Quality: </a:t>
            </a:r>
            <a:r>
              <a:rPr lang="en-US" sz="2400" dirty="0">
                <a:cs typeface="Arial" panose="020B0604020202020204" pitchFamily="34" charset="0"/>
              </a:rPr>
              <a:t>Offer a range of options of different quality.</a:t>
            </a:r>
          </a:p>
          <a:p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30085B-824C-43E7-A2EE-7F1CC01396E3}"/>
              </a:ext>
            </a:extLst>
          </p:cNvPr>
          <p:cNvSpPr txBox="1"/>
          <p:nvPr/>
        </p:nvSpPr>
        <p:spPr>
          <a:xfrm>
            <a:off x="6172202" y="1822666"/>
            <a:ext cx="534814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>
                <a:cs typeface="Arial" panose="020B0604020202020204" pitchFamily="34" charset="0"/>
              </a:rPr>
              <a:t>Other things to consider:</a:t>
            </a:r>
          </a:p>
          <a:p>
            <a:pPr>
              <a:defRPr/>
            </a:pPr>
            <a:endParaRPr lang="en-US" sz="20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cs typeface="Arial" panose="020B0604020202020204" pitchFamily="34" charset="0"/>
              </a:rPr>
              <a:t>Offer attractive terms of trade such as 30-day accounts.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cs typeface="Arial" panose="020B0604020202020204" pitchFamily="34" charset="0"/>
              </a:rPr>
              <a:t>Offer a discount for early payment of account.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cs typeface="Arial" panose="020B0604020202020204" pitchFamily="34" charset="0"/>
              </a:rPr>
              <a:t>Good reputation and have been in business for a proven period of time.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cs typeface="Arial" panose="020B0604020202020204" pitchFamily="34" charset="0"/>
              </a:rPr>
              <a:t>Financially stable (to the best of your knowledge)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Reliability:  Check reviews </a:t>
            </a:r>
            <a:endParaRPr lang="en-US" sz="20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cs typeface="Arial" panose="020B0604020202020204" pitchFamily="34" charset="0"/>
              </a:rPr>
              <a:t>Attract customer loyalty. Good reviews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cs typeface="Arial" panose="020B0604020202020204" pitchFamily="34" charset="0"/>
              </a:rPr>
              <a:t>Have bulk purchasing power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cs typeface="Arial" panose="020B0604020202020204" pitchFamily="34" charset="0"/>
              </a:rPr>
              <a:t>Are they a member of a buying group</a:t>
            </a:r>
          </a:p>
        </p:txBody>
      </p:sp>
    </p:spTree>
    <p:extLst>
      <p:ext uri="{BB962C8B-B14F-4D97-AF65-F5344CB8AC3E}">
        <p14:creationId xmlns:p14="http://schemas.microsoft.com/office/powerpoint/2010/main" val="321262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20BFA02-EA45-4955-BB5C-B467145AB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7906"/>
            <a:ext cx="9161834" cy="662782"/>
          </a:xfrm>
        </p:spPr>
        <p:txBody>
          <a:bodyPr anchor="ctr">
            <a:normAutofit fontScale="90000"/>
          </a:bodyPr>
          <a:lstStyle/>
          <a:p>
            <a:r>
              <a:rPr lang="en-AU" sz="3100" b="1" dirty="0"/>
              <a:t>Business Plan Activity  </a:t>
            </a:r>
            <a:r>
              <a:rPr lang="en-AU" sz="2800" dirty="0"/>
              <a:t>– </a:t>
            </a:r>
            <a:r>
              <a:rPr lang="en-US" sz="2800" dirty="0"/>
              <a:t>What  </a:t>
            </a:r>
            <a:r>
              <a:rPr lang="en-US" sz="2800" b="1" i="1" dirty="0"/>
              <a:t>consumables</a:t>
            </a:r>
            <a:r>
              <a:rPr lang="en-US" sz="2800" dirty="0"/>
              <a:t>  do  you  need  for  your  business?  </a:t>
            </a:r>
            <a:endParaRPr lang="en-AU" sz="2800" dirty="0"/>
          </a:p>
        </p:txBody>
      </p:sp>
      <p:pic>
        <p:nvPicPr>
          <p:cNvPr id="5" name="Graphic 4" descr="Lightbulb and pencil with solid fill">
            <a:extLst>
              <a:ext uri="{FF2B5EF4-FFF2-40B4-BE49-F238E27FC236}">
                <a16:creationId xmlns:a16="http://schemas.microsoft.com/office/drawing/2014/main" id="{4DD836B4-9801-4E2B-A12D-7F0E27DB8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1602" y="1027906"/>
            <a:ext cx="1910398" cy="1910398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65B3F33-797F-448F-936F-A9A1E5F147E2}"/>
              </a:ext>
            </a:extLst>
          </p:cNvPr>
          <p:cNvSpPr txBox="1">
            <a:spLocks/>
          </p:cNvSpPr>
          <p:nvPr/>
        </p:nvSpPr>
        <p:spPr>
          <a:xfrm>
            <a:off x="761053" y="4593442"/>
            <a:ext cx="9938370" cy="14737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tx1">
                  <a:alpha val="80000"/>
                </a:schemeClr>
              </a:solidFill>
              <a:highlight>
                <a:srgbClr val="FFFF00"/>
              </a:highlight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51A0DD-3FCE-4C9A-90BA-33313A3835EB}"/>
              </a:ext>
            </a:extLst>
          </p:cNvPr>
          <p:cNvGrpSpPr/>
          <p:nvPr/>
        </p:nvGrpSpPr>
        <p:grpSpPr>
          <a:xfrm>
            <a:off x="761053" y="1296482"/>
            <a:ext cx="2139244" cy="3283644"/>
            <a:chOff x="8447821" y="1085359"/>
            <a:chExt cx="2139244" cy="3283644"/>
          </a:xfrm>
        </p:grpSpPr>
        <p:pic>
          <p:nvPicPr>
            <p:cNvPr id="8" name="Graphic 7" descr="Chat with solid fill">
              <a:extLst>
                <a:ext uri="{FF2B5EF4-FFF2-40B4-BE49-F238E27FC236}">
                  <a16:creationId xmlns:a16="http://schemas.microsoft.com/office/drawing/2014/main" id="{8938CBDB-80D4-43AE-A2B6-A2D7AB52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447821" y="1085359"/>
              <a:ext cx="2026596" cy="2026596"/>
            </a:xfrm>
            <a:prstGeom prst="rect">
              <a:avLst/>
            </a:prstGeom>
          </p:spPr>
        </p:pic>
        <p:pic>
          <p:nvPicPr>
            <p:cNvPr id="9" name="Graphic 8" descr="Meeting with solid fill">
              <a:extLst>
                <a:ext uri="{FF2B5EF4-FFF2-40B4-BE49-F238E27FC236}">
                  <a16:creationId xmlns:a16="http://schemas.microsoft.com/office/drawing/2014/main" id="{8DAAAB23-4FDF-4019-AAF6-30BD7E41B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47821" y="2229759"/>
              <a:ext cx="2139244" cy="2139244"/>
            </a:xfrm>
            <a:prstGeom prst="rect">
              <a:avLst/>
            </a:prstGeom>
          </p:spPr>
        </p:pic>
      </p:grp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6339554-88A2-4AD1-BDAC-E22FC334DECD}"/>
              </a:ext>
            </a:extLst>
          </p:cNvPr>
          <p:cNvSpPr txBox="1">
            <a:spLocks/>
          </p:cNvSpPr>
          <p:nvPr/>
        </p:nvSpPr>
        <p:spPr>
          <a:xfrm>
            <a:off x="2900297" y="2413429"/>
            <a:ext cx="6720781" cy="21392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Products  to  sell  or  to  support  services provided  and  the  ease  of  access  and  ongoing  supply  of  these  resources  </a:t>
            </a:r>
          </a:p>
          <a:p>
            <a:r>
              <a:rPr lang="en-US" sz="2400" dirty="0"/>
              <a:t>You  will  need  to determine  reliability,  risks  and  costs  associated  with  various  options  in  line  with  business forecasts and projections.</a:t>
            </a:r>
            <a:br>
              <a:rPr lang="en-US" sz="2400" dirty="0"/>
            </a:b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AAA9-1A10-4313-B9E1-57F96949C300}"/>
              </a:ext>
            </a:extLst>
          </p:cNvPr>
          <p:cNvSpPr txBox="1"/>
          <p:nvPr/>
        </p:nvSpPr>
        <p:spPr>
          <a:xfrm>
            <a:off x="2900297" y="1704004"/>
            <a:ext cx="6720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69BE28"/>
                </a:solidFill>
              </a:rPr>
              <a:t>Let’s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69BE28"/>
                </a:solidFill>
              </a:rPr>
              <a:t>Discuss…</a:t>
            </a:r>
            <a:endParaRPr lang="en-AU" sz="3200" b="1" dirty="0">
              <a:solidFill>
                <a:srgbClr val="69BE28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8BF7FFD-75A9-C2CC-55A1-5142056873C6}"/>
              </a:ext>
            </a:extLst>
          </p:cNvPr>
          <p:cNvGrpSpPr/>
          <p:nvPr/>
        </p:nvGrpSpPr>
        <p:grpSpPr>
          <a:xfrm>
            <a:off x="10525094" y="3169383"/>
            <a:ext cx="1423413" cy="933330"/>
            <a:chOff x="10105034" y="1027906"/>
            <a:chExt cx="1423413" cy="933330"/>
          </a:xfrm>
        </p:grpSpPr>
        <p:pic>
          <p:nvPicPr>
            <p:cNvPr id="3" name="Graphic 2" descr="Badge Question Mark with solid fill">
              <a:extLst>
                <a:ext uri="{FF2B5EF4-FFF2-40B4-BE49-F238E27FC236}">
                  <a16:creationId xmlns:a16="http://schemas.microsoft.com/office/drawing/2014/main" id="{108D9CB2-A910-9B18-8A55-8F4C759A1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105034" y="1027906"/>
              <a:ext cx="914400" cy="9144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8D780F4-9C43-B799-ACCE-6837D05196A2}"/>
                </a:ext>
              </a:extLst>
            </p:cNvPr>
            <p:cNvSpPr txBox="1"/>
            <p:nvPr/>
          </p:nvSpPr>
          <p:spPr>
            <a:xfrm>
              <a:off x="10711324" y="1591904"/>
              <a:ext cx="8171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Q2</a:t>
              </a:r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1357826922"/>
      </p:ext>
    </p:extLst>
  </p:cSld>
  <p:clrMapOvr>
    <a:masterClrMapping/>
  </p:clrMapOvr>
</p:sld>
</file>

<file path=ppt/theme/theme1.xml><?xml version="1.0" encoding="utf-8"?>
<a:theme xmlns:a="http://schemas.openxmlformats.org/drawingml/2006/main" name="ABS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BS theme" id="{FAD302F6-C640-45EE-BCFE-D2C241E02B98}" vid="{02CD93A0-621A-4615-A4C3-934E0B074DE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9d460941-1151-4b99-b018-6c7bb340cf1f" xsi:nil="true"/>
    <TaxCatchAll xmlns="2c319b33-8484-42fa-ad1e-dd1062ede530" xsi:nil="true"/>
    <lcf76f155ced4ddcb4097134ff3c332f xmlns="9d460941-1151-4b99-b018-6c7bb340cf1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AEAE8DCC0BAC49B28AAEBE45F63BDF" ma:contentTypeVersion="17" ma:contentTypeDescription="Create a new document." ma:contentTypeScope="" ma:versionID="5631f60922769db4a61073f283c6908d">
  <xsd:schema xmlns:xsd="http://www.w3.org/2001/XMLSchema" xmlns:xs="http://www.w3.org/2001/XMLSchema" xmlns:p="http://schemas.microsoft.com/office/2006/metadata/properties" xmlns:ns2="9d460941-1151-4b99-b018-6c7bb340cf1f" xmlns:ns3="2c319b33-8484-42fa-ad1e-dd1062ede530" targetNamespace="http://schemas.microsoft.com/office/2006/metadata/properties" ma:root="true" ma:fieldsID="80441a9ffa5b1c8b2e81a29f51993e8d" ns2:_="" ns3:_="">
    <xsd:import namespace="9d460941-1151-4b99-b018-6c7bb340cf1f"/>
    <xsd:import namespace="2c319b33-8484-42fa-ad1e-dd1062ede5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460941-1151-4b99-b018-6c7bb340cf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31db49b-3df2-414c-b6f7-6d4140d160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319b33-8484-42fa-ad1e-dd1062ede53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cb4dfb1-5e51-41f2-8eb2-7139b7573979}" ma:internalName="TaxCatchAll" ma:showField="CatchAllData" ma:web="2c319b33-8484-42fa-ad1e-dd1062ede5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EFBF21-A5E9-4D5B-9DCB-309E5317C3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4AE3A1-141B-4699-91AF-C0B34444D8E7}">
  <ds:schemaRefs>
    <ds:schemaRef ds:uri="http://schemas.microsoft.com/office/2006/documentManagement/types"/>
    <ds:schemaRef ds:uri="9d460941-1151-4b99-b018-6c7bb340cf1f"/>
    <ds:schemaRef ds:uri="http://purl.org/dc/terms/"/>
    <ds:schemaRef ds:uri="http://purl.org/dc/elements/1.1/"/>
    <ds:schemaRef ds:uri="2c319b33-8484-42fa-ad1e-dd1062ede530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71EB56E-2D24-4F9A-9FEC-234CB5903E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460941-1151-4b99-b018-6c7bb340cf1f"/>
    <ds:schemaRef ds:uri="2c319b33-8484-42fa-ad1e-dd1062ede5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ABS theme</Template>
  <TotalTime>618</TotalTime>
  <Words>857</Words>
  <Application>Microsoft Office PowerPoint</Application>
  <PresentationFormat>Widescreen</PresentationFormat>
  <Paragraphs>103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ABS theme</vt:lpstr>
      <vt:lpstr>Topic Four – BSBESB304</vt:lpstr>
      <vt:lpstr>In this topic we will cover:</vt:lpstr>
      <vt:lpstr>Unit 1 – Establish Resource Requirements of New Business Ventures</vt:lpstr>
      <vt:lpstr>Complete in Business Plan Template</vt:lpstr>
      <vt:lpstr>Business Plan Activity  – What types of resources will you need to operate your business? ie: Physical (plant &amp; equipment), human  resources,  intellectual  and  financial?  </vt:lpstr>
      <vt:lpstr>Business Plan Activity  – Please consider what factors may impact on the quantity of resources required for your business?  </vt:lpstr>
      <vt:lpstr>Unit 2 – Source Resources Required in New Business Venture</vt:lpstr>
      <vt:lpstr>Unit 2 – Source Resources Required in New Business Venture</vt:lpstr>
      <vt:lpstr>Business Plan Activity  – What  consumables  do  you  need  for  your  business?  </vt:lpstr>
      <vt:lpstr>Unit 3 – Prepare for use of Selected Resources in New Business Venture</vt:lpstr>
      <vt:lpstr>Business Plan Activity – What  workplace  procedures  and  systems  will  you  require  for  operations</vt:lpstr>
      <vt:lpstr>To Do List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wilde</dc:creator>
  <cp:lastModifiedBy>Sandra Hilleard</cp:lastModifiedBy>
  <cp:revision>43</cp:revision>
  <dcterms:created xsi:type="dcterms:W3CDTF">2016-03-22T02:14:43Z</dcterms:created>
  <dcterms:modified xsi:type="dcterms:W3CDTF">2023-12-14T07:54:25Z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0x01010079AEAE8DCC0BAC49B28AAEBE45F63BDF</vt:lpwstr>
  </property>
  <property fmtid="{D5CDD505-2E9C-101B-9397-08002B2CF9AE}" pid="3" name="MediaServiceImageTags">
    <vt:lpwstr/>
  </property>
</Properties>
</file>