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4"/>
  </p:notesMasterIdLst>
  <p:handoutMasterIdLst>
    <p:handoutMasterId r:id="rId25"/>
  </p:handoutMasterIdLst>
  <p:sldIdLst>
    <p:sldId id="550" r:id="rId5"/>
    <p:sldId id="363" r:id="rId6"/>
    <p:sldId id="555" r:id="rId7"/>
    <p:sldId id="554" r:id="rId8"/>
    <p:sldId id="553" r:id="rId9"/>
    <p:sldId id="552" r:id="rId10"/>
    <p:sldId id="551" r:id="rId11"/>
    <p:sldId id="456" r:id="rId12"/>
    <p:sldId id="548" r:id="rId13"/>
    <p:sldId id="556" r:id="rId14"/>
    <p:sldId id="543" r:id="rId15"/>
    <p:sldId id="544" r:id="rId16"/>
    <p:sldId id="460" r:id="rId17"/>
    <p:sldId id="545" r:id="rId18"/>
    <p:sldId id="546" r:id="rId19"/>
    <p:sldId id="539" r:id="rId20"/>
    <p:sldId id="547" r:id="rId21"/>
    <p:sldId id="557" r:id="rId22"/>
    <p:sldId id="54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554A22-E01A-496A-83FB-8E216D2FB248}" v="6" dt="2022-12-13T05:18:11.5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 y="34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a Hilleard" userId="e6164155-d29c-4f9f-ba63-310940a2c1f7" providerId="ADAL" clId="{5F41F624-0CA3-48DE-A6C3-70917000F241}"/>
    <pc:docChg chg="modSld">
      <pc:chgData name="Sandra Hilleard" userId="e6164155-d29c-4f9f-ba63-310940a2c1f7" providerId="ADAL" clId="{5F41F624-0CA3-48DE-A6C3-70917000F241}" dt="2021-11-30T07:19:19.669" v="0" actId="20577"/>
      <pc:docMkLst>
        <pc:docMk/>
      </pc:docMkLst>
      <pc:sldChg chg="modSp mod">
        <pc:chgData name="Sandra Hilleard" userId="e6164155-d29c-4f9f-ba63-310940a2c1f7" providerId="ADAL" clId="{5F41F624-0CA3-48DE-A6C3-70917000F241}" dt="2021-11-30T07:19:19.669" v="0" actId="20577"/>
        <pc:sldMkLst>
          <pc:docMk/>
          <pc:sldMk cId="370892384" sldId="456"/>
        </pc:sldMkLst>
        <pc:spChg chg="mod">
          <ac:chgData name="Sandra Hilleard" userId="e6164155-d29c-4f9f-ba63-310940a2c1f7" providerId="ADAL" clId="{5F41F624-0CA3-48DE-A6C3-70917000F241}" dt="2021-11-30T07:19:19.669" v="0" actId="20577"/>
          <ac:spMkLst>
            <pc:docMk/>
            <pc:sldMk cId="370892384" sldId="456"/>
            <ac:spMk id="3" creationId="{AD82A79D-8EC8-4A34-B512-B3BC53077E2C}"/>
          </ac:spMkLst>
        </pc:spChg>
      </pc:sldChg>
    </pc:docChg>
  </pc:docChgLst>
  <pc:docChgLst>
    <pc:chgData name="Sandra Hilleard" userId="S::sandra@absinstitute.com.au::e6164155-d29c-4f9f-ba63-310940a2c1f7" providerId="AD" clId="Web-{5A76BA53-3A55-9509-4268-BE1EB43BEAAA}"/>
    <pc:docChg chg="addSld modSld sldOrd">
      <pc:chgData name="Sandra Hilleard" userId="S::sandra@absinstitute.com.au::e6164155-d29c-4f9f-ba63-310940a2c1f7" providerId="AD" clId="Web-{5A76BA53-3A55-9509-4268-BE1EB43BEAAA}" dt="2022-09-01T07:20:41.240" v="567" actId="20577"/>
      <pc:docMkLst>
        <pc:docMk/>
      </pc:docMkLst>
      <pc:sldChg chg="modSp">
        <pc:chgData name="Sandra Hilleard" userId="S::sandra@absinstitute.com.au::e6164155-d29c-4f9f-ba63-310940a2c1f7" providerId="AD" clId="Web-{5A76BA53-3A55-9509-4268-BE1EB43BEAAA}" dt="2022-09-01T07:07:08.554" v="312" actId="1076"/>
        <pc:sldMkLst>
          <pc:docMk/>
          <pc:sldMk cId="1745848556" sldId="543"/>
        </pc:sldMkLst>
        <pc:spChg chg="mod">
          <ac:chgData name="Sandra Hilleard" userId="S::sandra@absinstitute.com.au::e6164155-d29c-4f9f-ba63-310940a2c1f7" providerId="AD" clId="Web-{5A76BA53-3A55-9509-4268-BE1EB43BEAAA}" dt="2022-09-01T07:07:08.554" v="312" actId="1076"/>
          <ac:spMkLst>
            <pc:docMk/>
            <pc:sldMk cId="1745848556" sldId="543"/>
            <ac:spMk id="10" creationId="{86339554-88A2-4AD1-BDAC-E22FC334DECD}"/>
          </ac:spMkLst>
        </pc:spChg>
      </pc:sldChg>
      <pc:sldChg chg="addSp modSp">
        <pc:chgData name="Sandra Hilleard" userId="S::sandra@absinstitute.com.au::e6164155-d29c-4f9f-ba63-310940a2c1f7" providerId="AD" clId="Web-{5A76BA53-3A55-9509-4268-BE1EB43BEAAA}" dt="2022-09-01T07:20:41.240" v="567" actId="20577"/>
        <pc:sldMkLst>
          <pc:docMk/>
          <pc:sldMk cId="124787126" sldId="547"/>
        </pc:sldMkLst>
        <pc:spChg chg="mod">
          <ac:chgData name="Sandra Hilleard" userId="S::sandra@absinstitute.com.au::e6164155-d29c-4f9f-ba63-310940a2c1f7" providerId="AD" clId="Web-{5A76BA53-3A55-9509-4268-BE1EB43BEAAA}" dt="2022-09-01T07:11:24.553" v="357" actId="20577"/>
          <ac:spMkLst>
            <pc:docMk/>
            <pc:sldMk cId="124787126" sldId="547"/>
            <ac:spMk id="4" creationId="{620BFA02-EA45-4955-BB5C-B467145AB281}"/>
          </ac:spMkLst>
        </pc:spChg>
        <pc:spChg chg="mod">
          <ac:chgData name="Sandra Hilleard" userId="S::sandra@absinstitute.com.au::e6164155-d29c-4f9f-ba63-310940a2c1f7" providerId="AD" clId="Web-{5A76BA53-3A55-9509-4268-BE1EB43BEAAA}" dt="2022-09-01T07:18:38.561" v="563" actId="20577"/>
          <ac:spMkLst>
            <pc:docMk/>
            <pc:sldMk cId="124787126" sldId="547"/>
            <ac:spMk id="10" creationId="{86339554-88A2-4AD1-BDAC-E22FC334DECD}"/>
          </ac:spMkLst>
        </pc:spChg>
        <pc:spChg chg="mod">
          <ac:chgData name="Sandra Hilleard" userId="S::sandra@absinstitute.com.au::e6164155-d29c-4f9f-ba63-310940a2c1f7" providerId="AD" clId="Web-{5A76BA53-3A55-9509-4268-BE1EB43BEAAA}" dt="2022-09-01T07:14:41.970" v="393" actId="20577"/>
          <ac:spMkLst>
            <pc:docMk/>
            <pc:sldMk cId="124787126" sldId="547"/>
            <ac:spMk id="11" creationId="{1A3EAAA9-1A10-4313-B9E1-57F96949C300}"/>
          </ac:spMkLst>
        </pc:spChg>
        <pc:spChg chg="mod">
          <ac:chgData name="Sandra Hilleard" userId="S::sandra@absinstitute.com.au::e6164155-d29c-4f9f-ba63-310940a2c1f7" providerId="AD" clId="Web-{5A76BA53-3A55-9509-4268-BE1EB43BEAAA}" dt="2022-09-01T07:20:41.240" v="567" actId="20577"/>
          <ac:spMkLst>
            <pc:docMk/>
            <pc:sldMk cId="124787126" sldId="547"/>
            <ac:spMk id="12" creationId="{AC57A6E4-1A4D-8022-3B99-207ECB84D35E}"/>
          </ac:spMkLst>
        </pc:spChg>
        <pc:grpChg chg="add mod">
          <ac:chgData name="Sandra Hilleard" userId="S::sandra@absinstitute.com.au::e6164155-d29c-4f9f-ba63-310940a2c1f7" providerId="AD" clId="Web-{5A76BA53-3A55-9509-4268-BE1EB43BEAAA}" dt="2022-09-01T07:20:38.443" v="565" actId="1076"/>
          <ac:grpSpMkLst>
            <pc:docMk/>
            <pc:sldMk cId="124787126" sldId="547"/>
            <ac:grpSpMk id="13" creationId="{0AFF03EA-6349-F707-2F23-E50DFA4BF828}"/>
          </ac:grpSpMkLst>
        </pc:grpChg>
      </pc:sldChg>
      <pc:sldChg chg="addSp">
        <pc:chgData name="Sandra Hilleard" userId="S::sandra@absinstitute.com.au::e6164155-d29c-4f9f-ba63-310940a2c1f7" providerId="AD" clId="Web-{5A76BA53-3A55-9509-4268-BE1EB43BEAAA}" dt="2022-09-01T06:55:08.421" v="0"/>
        <pc:sldMkLst>
          <pc:docMk/>
          <pc:sldMk cId="669273630" sldId="548"/>
        </pc:sldMkLst>
        <pc:spChg chg="add">
          <ac:chgData name="Sandra Hilleard" userId="S::sandra@absinstitute.com.au::e6164155-d29c-4f9f-ba63-310940a2c1f7" providerId="AD" clId="Web-{5A76BA53-3A55-9509-4268-BE1EB43BEAAA}" dt="2022-09-01T06:55:08.421" v="0"/>
          <ac:spMkLst>
            <pc:docMk/>
            <pc:sldMk cId="669273630" sldId="548"/>
            <ac:spMk id="39" creationId="{F1D793F1-EE66-4A27-3F14-43A5EC3A0322}"/>
          </ac:spMkLst>
        </pc:spChg>
      </pc:sldChg>
      <pc:sldChg chg="modSp add ord replId">
        <pc:chgData name="Sandra Hilleard" userId="S::sandra@absinstitute.com.au::e6164155-d29c-4f9f-ba63-310940a2c1f7" providerId="AD" clId="Web-{5A76BA53-3A55-9509-4268-BE1EB43BEAAA}" dt="2022-09-01T07:07:32.462" v="313" actId="20577"/>
        <pc:sldMkLst>
          <pc:docMk/>
          <pc:sldMk cId="2461963531" sldId="556"/>
        </pc:sldMkLst>
        <pc:spChg chg="mod">
          <ac:chgData name="Sandra Hilleard" userId="S::sandra@absinstitute.com.au::e6164155-d29c-4f9f-ba63-310940a2c1f7" providerId="AD" clId="Web-{5A76BA53-3A55-9509-4268-BE1EB43BEAAA}" dt="2022-09-01T07:06:45.772" v="311" actId="20577"/>
          <ac:spMkLst>
            <pc:docMk/>
            <pc:sldMk cId="2461963531" sldId="556"/>
            <ac:spMk id="4" creationId="{620BFA02-EA45-4955-BB5C-B467145AB281}"/>
          </ac:spMkLst>
        </pc:spChg>
        <pc:spChg chg="mod">
          <ac:chgData name="Sandra Hilleard" userId="S::sandra@absinstitute.com.au::e6164155-d29c-4f9f-ba63-310940a2c1f7" providerId="AD" clId="Web-{5A76BA53-3A55-9509-4268-BE1EB43BEAAA}" dt="2022-09-01T07:05:47.581" v="295" actId="20577"/>
          <ac:spMkLst>
            <pc:docMk/>
            <pc:sldMk cId="2461963531" sldId="556"/>
            <ac:spMk id="6" creationId="{865B3F33-797F-448F-936F-A9A1E5F147E2}"/>
          </ac:spMkLst>
        </pc:spChg>
        <pc:spChg chg="mod">
          <ac:chgData name="Sandra Hilleard" userId="S::sandra@absinstitute.com.au::e6164155-d29c-4f9f-ba63-310940a2c1f7" providerId="AD" clId="Web-{5A76BA53-3A55-9509-4268-BE1EB43BEAAA}" dt="2022-09-01T07:04:53.438" v="246" actId="20577"/>
          <ac:spMkLst>
            <pc:docMk/>
            <pc:sldMk cId="2461963531" sldId="556"/>
            <ac:spMk id="10" creationId="{86339554-88A2-4AD1-BDAC-E22FC334DECD}"/>
          </ac:spMkLst>
        </pc:spChg>
        <pc:spChg chg="mod">
          <ac:chgData name="Sandra Hilleard" userId="S::sandra@absinstitute.com.au::e6164155-d29c-4f9f-ba63-310940a2c1f7" providerId="AD" clId="Web-{5A76BA53-3A55-9509-4268-BE1EB43BEAAA}" dt="2022-09-01T07:07:32.462" v="313" actId="20577"/>
          <ac:spMkLst>
            <pc:docMk/>
            <pc:sldMk cId="2461963531" sldId="556"/>
            <ac:spMk id="13" creationId="{5216D921-A130-CB61-B2C9-0D1047B0BAEF}"/>
          </ac:spMkLst>
        </pc:spChg>
      </pc:sldChg>
      <pc:sldChg chg="add replId">
        <pc:chgData name="Sandra Hilleard" userId="S::sandra@absinstitute.com.au::e6164155-d29c-4f9f-ba63-310940a2c1f7" providerId="AD" clId="Web-{5A76BA53-3A55-9509-4268-BE1EB43BEAAA}" dt="2022-09-01T07:10:03.939" v="314"/>
        <pc:sldMkLst>
          <pc:docMk/>
          <pc:sldMk cId="4060495154" sldId="557"/>
        </pc:sldMkLst>
      </pc:sldChg>
    </pc:docChg>
  </pc:docChgLst>
  <pc:docChgLst>
    <pc:chgData name="Sandra Hilleard" userId="e6164155-d29c-4f9f-ba63-310940a2c1f7" providerId="ADAL" clId="{6276B375-265A-4946-9B99-5BA2DFE3904F}"/>
    <pc:docChg chg="undo custSel addSld delSld modSld sldOrd">
      <pc:chgData name="Sandra Hilleard" userId="e6164155-d29c-4f9f-ba63-310940a2c1f7" providerId="ADAL" clId="{6276B375-265A-4946-9B99-5BA2DFE3904F}" dt="2021-11-09T06:43:09.475" v="3538" actId="20577"/>
      <pc:docMkLst>
        <pc:docMk/>
      </pc:docMkLst>
      <pc:sldChg chg="modSp mod">
        <pc:chgData name="Sandra Hilleard" userId="e6164155-d29c-4f9f-ba63-310940a2c1f7" providerId="ADAL" clId="{6276B375-265A-4946-9B99-5BA2DFE3904F}" dt="2021-11-01T05:06:23.091" v="238" actId="20577"/>
        <pc:sldMkLst>
          <pc:docMk/>
          <pc:sldMk cId="3705185297" sldId="363"/>
        </pc:sldMkLst>
        <pc:spChg chg="mod">
          <ac:chgData name="Sandra Hilleard" userId="e6164155-d29c-4f9f-ba63-310940a2c1f7" providerId="ADAL" clId="{6276B375-265A-4946-9B99-5BA2DFE3904F}" dt="2021-11-01T05:06:23.091" v="238" actId="20577"/>
          <ac:spMkLst>
            <pc:docMk/>
            <pc:sldMk cId="3705185297" sldId="363"/>
            <ac:spMk id="3" creationId="{5CB81A49-CDA4-4CE2-AC57-D691E27340A9}"/>
          </ac:spMkLst>
        </pc:spChg>
      </pc:sldChg>
      <pc:sldChg chg="modSp mod">
        <pc:chgData name="Sandra Hilleard" userId="e6164155-d29c-4f9f-ba63-310940a2c1f7" providerId="ADAL" clId="{6276B375-265A-4946-9B99-5BA2DFE3904F}" dt="2021-11-01T05:04:59.590" v="61" actId="20577"/>
        <pc:sldMkLst>
          <pc:docMk/>
          <pc:sldMk cId="2358828963" sldId="364"/>
        </pc:sldMkLst>
        <pc:spChg chg="mod">
          <ac:chgData name="Sandra Hilleard" userId="e6164155-d29c-4f9f-ba63-310940a2c1f7" providerId="ADAL" clId="{6276B375-265A-4946-9B99-5BA2DFE3904F}" dt="2021-11-01T05:04:59.590" v="61" actId="20577"/>
          <ac:spMkLst>
            <pc:docMk/>
            <pc:sldMk cId="2358828963" sldId="364"/>
            <ac:spMk id="3" creationId="{66E63781-4349-405B-9F4C-7F13768C2CF6}"/>
          </ac:spMkLst>
        </pc:spChg>
      </pc:sldChg>
      <pc:sldChg chg="del">
        <pc:chgData name="Sandra Hilleard" userId="e6164155-d29c-4f9f-ba63-310940a2c1f7" providerId="ADAL" clId="{6276B375-265A-4946-9B99-5BA2DFE3904F}" dt="2021-11-01T05:10:12.459" v="451" actId="47"/>
        <pc:sldMkLst>
          <pc:docMk/>
          <pc:sldMk cId="1151786608" sldId="450"/>
        </pc:sldMkLst>
      </pc:sldChg>
      <pc:sldChg chg="modSp mod">
        <pc:chgData name="Sandra Hilleard" userId="e6164155-d29c-4f9f-ba63-310940a2c1f7" providerId="ADAL" clId="{6276B375-265A-4946-9B99-5BA2DFE3904F}" dt="2021-11-09T06:40:56.028" v="3475" actId="20577"/>
        <pc:sldMkLst>
          <pc:docMk/>
          <pc:sldMk cId="370892384" sldId="456"/>
        </pc:sldMkLst>
        <pc:spChg chg="mod">
          <ac:chgData name="Sandra Hilleard" userId="e6164155-d29c-4f9f-ba63-310940a2c1f7" providerId="ADAL" clId="{6276B375-265A-4946-9B99-5BA2DFE3904F}" dt="2021-11-01T05:06:57.521" v="296" actId="20577"/>
          <ac:spMkLst>
            <pc:docMk/>
            <pc:sldMk cId="370892384" sldId="456"/>
            <ac:spMk id="2" creationId="{0B1833A7-06EC-4B91-8197-EE54DBAF800B}"/>
          </ac:spMkLst>
        </pc:spChg>
        <pc:spChg chg="mod">
          <ac:chgData name="Sandra Hilleard" userId="e6164155-d29c-4f9f-ba63-310940a2c1f7" providerId="ADAL" clId="{6276B375-265A-4946-9B99-5BA2DFE3904F}" dt="2021-11-09T06:40:56.028" v="3475" actId="20577"/>
          <ac:spMkLst>
            <pc:docMk/>
            <pc:sldMk cId="370892384" sldId="456"/>
            <ac:spMk id="3" creationId="{AD82A79D-8EC8-4A34-B512-B3BC53077E2C}"/>
          </ac:spMkLst>
        </pc:spChg>
        <pc:spChg chg="mod">
          <ac:chgData name="Sandra Hilleard" userId="e6164155-d29c-4f9f-ba63-310940a2c1f7" providerId="ADAL" clId="{6276B375-265A-4946-9B99-5BA2DFE3904F}" dt="2021-11-01T05:09:16.341" v="450" actId="14100"/>
          <ac:spMkLst>
            <pc:docMk/>
            <pc:sldMk cId="370892384" sldId="456"/>
            <ac:spMk id="8" creationId="{88C708D1-AFAB-464B-9506-6A67E298903A}"/>
          </ac:spMkLst>
        </pc:spChg>
      </pc:sldChg>
      <pc:sldChg chg="modSp mod">
        <pc:chgData name="Sandra Hilleard" userId="e6164155-d29c-4f9f-ba63-310940a2c1f7" providerId="ADAL" clId="{6276B375-265A-4946-9B99-5BA2DFE3904F}" dt="2021-11-09T06:41:38.971" v="3478" actId="113"/>
        <pc:sldMkLst>
          <pc:docMk/>
          <pc:sldMk cId="3675634896" sldId="460"/>
        </pc:sldMkLst>
        <pc:spChg chg="mod">
          <ac:chgData name="Sandra Hilleard" userId="e6164155-d29c-4f9f-ba63-310940a2c1f7" providerId="ADAL" clId="{6276B375-265A-4946-9B99-5BA2DFE3904F}" dt="2021-11-01T05:07:24.958" v="354" actId="20577"/>
          <ac:spMkLst>
            <pc:docMk/>
            <pc:sldMk cId="3675634896" sldId="460"/>
            <ac:spMk id="2" creationId="{0B1833A7-06EC-4B91-8197-EE54DBAF800B}"/>
          </ac:spMkLst>
        </pc:spChg>
        <pc:spChg chg="mod">
          <ac:chgData name="Sandra Hilleard" userId="e6164155-d29c-4f9f-ba63-310940a2c1f7" providerId="ADAL" clId="{6276B375-265A-4946-9B99-5BA2DFE3904F}" dt="2021-11-09T06:41:38.971" v="3478" actId="113"/>
          <ac:spMkLst>
            <pc:docMk/>
            <pc:sldMk cId="3675634896" sldId="460"/>
            <ac:spMk id="8" creationId="{88C708D1-AFAB-464B-9506-6A67E298903A}"/>
          </ac:spMkLst>
        </pc:spChg>
      </pc:sldChg>
      <pc:sldChg chg="addSp delSp modSp mod">
        <pc:chgData name="Sandra Hilleard" userId="e6164155-d29c-4f9f-ba63-310940a2c1f7" providerId="ADAL" clId="{6276B375-265A-4946-9B99-5BA2DFE3904F}" dt="2021-11-03T03:51:30.483" v="3129" actId="1076"/>
        <pc:sldMkLst>
          <pc:docMk/>
          <pc:sldMk cId="4151095890" sldId="539"/>
        </pc:sldMkLst>
        <pc:spChg chg="mod">
          <ac:chgData name="Sandra Hilleard" userId="e6164155-d29c-4f9f-ba63-310940a2c1f7" providerId="ADAL" clId="{6276B375-265A-4946-9B99-5BA2DFE3904F}" dt="2021-11-01T05:07:54.516" v="404" actId="20577"/>
          <ac:spMkLst>
            <pc:docMk/>
            <pc:sldMk cId="4151095890" sldId="539"/>
            <ac:spMk id="2" creationId="{0B1833A7-06EC-4B91-8197-EE54DBAF800B}"/>
          </ac:spMkLst>
        </pc:spChg>
        <pc:spChg chg="add del mod">
          <ac:chgData name="Sandra Hilleard" userId="e6164155-d29c-4f9f-ba63-310940a2c1f7" providerId="ADAL" clId="{6276B375-265A-4946-9B99-5BA2DFE3904F}" dt="2021-11-03T03:44:36.711" v="3104" actId="478"/>
          <ac:spMkLst>
            <pc:docMk/>
            <pc:sldMk cId="4151095890" sldId="539"/>
            <ac:spMk id="5" creationId="{B8A2DF02-B2C2-45A6-A512-57A25ACFCA29}"/>
          </ac:spMkLst>
        </pc:spChg>
        <pc:spChg chg="mod">
          <ac:chgData name="Sandra Hilleard" userId="e6164155-d29c-4f9f-ba63-310940a2c1f7" providerId="ADAL" clId="{6276B375-265A-4946-9B99-5BA2DFE3904F}" dt="2021-11-03T03:47:56.357" v="3113" actId="1076"/>
          <ac:spMkLst>
            <pc:docMk/>
            <pc:sldMk cId="4151095890" sldId="539"/>
            <ac:spMk id="8" creationId="{88C708D1-AFAB-464B-9506-6A67E298903A}"/>
          </ac:spMkLst>
        </pc:spChg>
        <pc:spChg chg="add del mod">
          <ac:chgData name="Sandra Hilleard" userId="e6164155-d29c-4f9f-ba63-310940a2c1f7" providerId="ADAL" clId="{6276B375-265A-4946-9B99-5BA2DFE3904F}" dt="2021-11-03T03:44:27.457" v="3103" actId="478"/>
          <ac:spMkLst>
            <pc:docMk/>
            <pc:sldMk cId="4151095890" sldId="539"/>
            <ac:spMk id="9" creationId="{CBEAD953-3D22-44A9-9714-8DE63DDAAE62}"/>
          </ac:spMkLst>
        </pc:spChg>
        <pc:spChg chg="add del mod">
          <ac:chgData name="Sandra Hilleard" userId="e6164155-d29c-4f9f-ba63-310940a2c1f7" providerId="ADAL" clId="{6276B375-265A-4946-9B99-5BA2DFE3904F}" dt="2021-11-03T03:45:51.813" v="3107" actId="478"/>
          <ac:spMkLst>
            <pc:docMk/>
            <pc:sldMk cId="4151095890" sldId="539"/>
            <ac:spMk id="10" creationId="{9771155F-A5C7-4B67-8199-483C2C1A0ABB}"/>
          </ac:spMkLst>
        </pc:spChg>
        <pc:spChg chg="add del mod">
          <ac:chgData name="Sandra Hilleard" userId="e6164155-d29c-4f9f-ba63-310940a2c1f7" providerId="ADAL" clId="{6276B375-265A-4946-9B99-5BA2DFE3904F}" dt="2021-11-03T03:48:05.481" v="3115" actId="478"/>
          <ac:spMkLst>
            <pc:docMk/>
            <pc:sldMk cId="4151095890" sldId="539"/>
            <ac:spMk id="13" creationId="{2288A1A8-DCC8-4D23-B49A-732B678628DA}"/>
          </ac:spMkLst>
        </pc:spChg>
        <pc:spChg chg="add del mod">
          <ac:chgData name="Sandra Hilleard" userId="e6164155-d29c-4f9f-ba63-310940a2c1f7" providerId="ADAL" clId="{6276B375-265A-4946-9B99-5BA2DFE3904F}" dt="2021-11-03T03:47:59.014" v="3114" actId="478"/>
          <ac:spMkLst>
            <pc:docMk/>
            <pc:sldMk cId="4151095890" sldId="539"/>
            <ac:spMk id="16" creationId="{ECC4CB66-BD39-4145-9F91-0AB5919553E3}"/>
          </ac:spMkLst>
        </pc:spChg>
        <pc:spChg chg="add del mod">
          <ac:chgData name="Sandra Hilleard" userId="e6164155-d29c-4f9f-ba63-310940a2c1f7" providerId="ADAL" clId="{6276B375-265A-4946-9B99-5BA2DFE3904F}" dt="2021-11-03T03:51:07.047" v="3126" actId="478"/>
          <ac:spMkLst>
            <pc:docMk/>
            <pc:sldMk cId="4151095890" sldId="539"/>
            <ac:spMk id="19" creationId="{53DFF5D5-AB9F-4136-BF43-624F69EF0754}"/>
          </ac:spMkLst>
        </pc:spChg>
        <pc:spChg chg="add del mod">
          <ac:chgData name="Sandra Hilleard" userId="e6164155-d29c-4f9f-ba63-310940a2c1f7" providerId="ADAL" clId="{6276B375-265A-4946-9B99-5BA2DFE3904F}" dt="2021-11-03T03:51:18.846" v="3128" actId="478"/>
          <ac:spMkLst>
            <pc:docMk/>
            <pc:sldMk cId="4151095890" sldId="539"/>
            <ac:spMk id="22" creationId="{5D8E761A-9BF5-4E3E-B5BE-5B7267F1F849}"/>
          </ac:spMkLst>
        </pc:spChg>
        <pc:picChg chg="add del mod">
          <ac:chgData name="Sandra Hilleard" userId="e6164155-d29c-4f9f-ba63-310940a2c1f7" providerId="ADAL" clId="{6276B375-265A-4946-9B99-5BA2DFE3904F}" dt="2021-11-03T03:44:36.711" v="3104" actId="478"/>
          <ac:picMkLst>
            <pc:docMk/>
            <pc:sldMk cId="4151095890" sldId="539"/>
            <ac:picMk id="4" creationId="{AF5A3F73-7BE1-4632-8E61-D53433015518}"/>
          </ac:picMkLst>
        </pc:picChg>
        <pc:picChg chg="add mod">
          <ac:chgData name="Sandra Hilleard" userId="e6164155-d29c-4f9f-ba63-310940a2c1f7" providerId="ADAL" clId="{6276B375-265A-4946-9B99-5BA2DFE3904F}" dt="2021-11-03T03:44:56.699" v="3105" actId="1076"/>
          <ac:picMkLst>
            <pc:docMk/>
            <pc:sldMk cId="4151095890" sldId="539"/>
            <ac:picMk id="7" creationId="{E70DBA23-2908-4422-8F92-5F484F9B5273}"/>
          </ac:picMkLst>
        </pc:picChg>
        <pc:picChg chg="add mod">
          <ac:chgData name="Sandra Hilleard" userId="e6164155-d29c-4f9f-ba63-310940a2c1f7" providerId="ADAL" clId="{6276B375-265A-4946-9B99-5BA2DFE3904F}" dt="2021-11-03T03:48:22.097" v="3118" actId="14100"/>
          <ac:picMkLst>
            <pc:docMk/>
            <pc:sldMk cId="4151095890" sldId="539"/>
            <ac:picMk id="12" creationId="{264D92CE-3FCE-4097-A5C6-300ABE7C0612}"/>
          </ac:picMkLst>
        </pc:picChg>
        <pc:picChg chg="add del mod">
          <ac:chgData name="Sandra Hilleard" userId="e6164155-d29c-4f9f-ba63-310940a2c1f7" providerId="ADAL" clId="{6276B375-265A-4946-9B99-5BA2DFE3904F}" dt="2021-11-03T03:47:59.014" v="3114" actId="478"/>
          <ac:picMkLst>
            <pc:docMk/>
            <pc:sldMk cId="4151095890" sldId="539"/>
            <ac:picMk id="15" creationId="{E7A9D330-B0BB-49A4-9DC7-9E989C71EFF6}"/>
          </ac:picMkLst>
        </pc:picChg>
        <pc:picChg chg="add del mod">
          <ac:chgData name="Sandra Hilleard" userId="e6164155-d29c-4f9f-ba63-310940a2c1f7" providerId="ADAL" clId="{6276B375-265A-4946-9B99-5BA2DFE3904F}" dt="2021-11-03T03:51:07.047" v="3126" actId="478"/>
          <ac:picMkLst>
            <pc:docMk/>
            <pc:sldMk cId="4151095890" sldId="539"/>
            <ac:picMk id="18" creationId="{6E9663AD-22E9-41CE-8581-504462DBE877}"/>
          </ac:picMkLst>
        </pc:picChg>
        <pc:picChg chg="add mod">
          <ac:chgData name="Sandra Hilleard" userId="e6164155-d29c-4f9f-ba63-310940a2c1f7" providerId="ADAL" clId="{6276B375-265A-4946-9B99-5BA2DFE3904F}" dt="2021-11-03T03:51:30.483" v="3129" actId="1076"/>
          <ac:picMkLst>
            <pc:docMk/>
            <pc:sldMk cId="4151095890" sldId="539"/>
            <ac:picMk id="21" creationId="{7299B86D-C452-42FE-9BA5-3401F37611A9}"/>
          </ac:picMkLst>
        </pc:picChg>
      </pc:sldChg>
      <pc:sldChg chg="del">
        <pc:chgData name="Sandra Hilleard" userId="e6164155-d29c-4f9f-ba63-310940a2c1f7" providerId="ADAL" clId="{6276B375-265A-4946-9B99-5BA2DFE3904F}" dt="2021-11-01T05:37:49.523" v="1371" actId="2696"/>
        <pc:sldMkLst>
          <pc:docMk/>
          <pc:sldMk cId="1659432463" sldId="540"/>
        </pc:sldMkLst>
      </pc:sldChg>
      <pc:sldChg chg="modSp mod">
        <pc:chgData name="Sandra Hilleard" userId="e6164155-d29c-4f9f-ba63-310940a2c1f7" providerId="ADAL" clId="{6276B375-265A-4946-9B99-5BA2DFE3904F}" dt="2021-11-01T05:10:33.900" v="452"/>
        <pc:sldMkLst>
          <pc:docMk/>
          <pc:sldMk cId="3295780470" sldId="541"/>
        </pc:sldMkLst>
        <pc:spChg chg="mod">
          <ac:chgData name="Sandra Hilleard" userId="e6164155-d29c-4f9f-ba63-310940a2c1f7" providerId="ADAL" clId="{6276B375-265A-4946-9B99-5BA2DFE3904F}" dt="2021-11-01T05:10:33.900" v="452"/>
          <ac:spMkLst>
            <pc:docMk/>
            <pc:sldMk cId="3295780470" sldId="541"/>
            <ac:spMk id="16" creationId="{06DB3887-A32A-4AEA-BC00-F8370465DAD4}"/>
          </ac:spMkLst>
        </pc:spChg>
      </pc:sldChg>
      <pc:sldChg chg="modSp add del mod">
        <pc:chgData name="Sandra Hilleard" userId="e6164155-d29c-4f9f-ba63-310940a2c1f7" providerId="ADAL" clId="{6276B375-265A-4946-9B99-5BA2DFE3904F}" dt="2021-11-01T05:18:48.724" v="670" actId="2696"/>
        <pc:sldMkLst>
          <pc:docMk/>
          <pc:sldMk cId="818124360" sldId="542"/>
        </pc:sldMkLst>
        <pc:spChg chg="mod">
          <ac:chgData name="Sandra Hilleard" userId="e6164155-d29c-4f9f-ba63-310940a2c1f7" providerId="ADAL" clId="{6276B375-265A-4946-9B99-5BA2DFE3904F}" dt="2021-11-01T05:12:45.552" v="476"/>
          <ac:spMkLst>
            <pc:docMk/>
            <pc:sldMk cId="818124360" sldId="542"/>
            <ac:spMk id="2" creationId="{0B1833A7-06EC-4B91-8197-EE54DBAF800B}"/>
          </ac:spMkLst>
        </pc:spChg>
        <pc:spChg chg="mod">
          <ac:chgData name="Sandra Hilleard" userId="e6164155-d29c-4f9f-ba63-310940a2c1f7" providerId="ADAL" clId="{6276B375-265A-4946-9B99-5BA2DFE3904F}" dt="2021-11-01T05:12:04.212" v="454"/>
          <ac:spMkLst>
            <pc:docMk/>
            <pc:sldMk cId="818124360" sldId="542"/>
            <ac:spMk id="3" creationId="{AD82A79D-8EC8-4A34-B512-B3BC53077E2C}"/>
          </ac:spMkLst>
        </pc:spChg>
      </pc:sldChg>
      <pc:sldChg chg="addSp delSp modSp new mod">
        <pc:chgData name="Sandra Hilleard" userId="e6164155-d29c-4f9f-ba63-310940a2c1f7" providerId="ADAL" clId="{6276B375-265A-4946-9B99-5BA2DFE3904F}" dt="2021-11-03T03:27:57.901" v="1781" actId="20577"/>
        <pc:sldMkLst>
          <pc:docMk/>
          <pc:sldMk cId="1745848556" sldId="543"/>
        </pc:sldMkLst>
        <pc:spChg chg="del mod">
          <ac:chgData name="Sandra Hilleard" userId="e6164155-d29c-4f9f-ba63-310940a2c1f7" providerId="ADAL" clId="{6276B375-265A-4946-9B99-5BA2DFE3904F}" dt="2021-11-01T05:14:22.683" v="479" actId="478"/>
          <ac:spMkLst>
            <pc:docMk/>
            <pc:sldMk cId="1745848556" sldId="543"/>
            <ac:spMk id="2" creationId="{5204C085-8BB3-40D1-A9B0-755982E70318}"/>
          </ac:spMkLst>
        </pc:spChg>
        <pc:spChg chg="del">
          <ac:chgData name="Sandra Hilleard" userId="e6164155-d29c-4f9f-ba63-310940a2c1f7" providerId="ADAL" clId="{6276B375-265A-4946-9B99-5BA2DFE3904F}" dt="2021-11-01T05:14:25.391" v="480" actId="478"/>
          <ac:spMkLst>
            <pc:docMk/>
            <pc:sldMk cId="1745848556" sldId="543"/>
            <ac:spMk id="3" creationId="{F860E07A-866E-48DA-8542-0DCD54661D95}"/>
          </ac:spMkLst>
        </pc:spChg>
        <pc:spChg chg="add mod">
          <ac:chgData name="Sandra Hilleard" userId="e6164155-d29c-4f9f-ba63-310940a2c1f7" providerId="ADAL" clId="{6276B375-265A-4946-9B99-5BA2DFE3904F}" dt="2021-11-03T03:26:54.123" v="1760" actId="1036"/>
          <ac:spMkLst>
            <pc:docMk/>
            <pc:sldMk cId="1745848556" sldId="543"/>
            <ac:spMk id="4" creationId="{620BFA02-EA45-4955-BB5C-B467145AB281}"/>
          </ac:spMkLst>
        </pc:spChg>
        <pc:spChg chg="add mod">
          <ac:chgData name="Sandra Hilleard" userId="e6164155-d29c-4f9f-ba63-310940a2c1f7" providerId="ADAL" clId="{6276B375-265A-4946-9B99-5BA2DFE3904F}" dt="2021-11-03T03:27:25.222" v="1762" actId="14100"/>
          <ac:spMkLst>
            <pc:docMk/>
            <pc:sldMk cId="1745848556" sldId="543"/>
            <ac:spMk id="6" creationId="{865B3F33-797F-448F-936F-A9A1E5F147E2}"/>
          </ac:spMkLst>
        </pc:spChg>
        <pc:spChg chg="add mod">
          <ac:chgData name="Sandra Hilleard" userId="e6164155-d29c-4f9f-ba63-310940a2c1f7" providerId="ADAL" clId="{6276B375-265A-4946-9B99-5BA2DFE3904F}" dt="2021-11-03T03:26:54.123" v="1760" actId="1036"/>
          <ac:spMkLst>
            <pc:docMk/>
            <pc:sldMk cId="1745848556" sldId="543"/>
            <ac:spMk id="10" creationId="{86339554-88A2-4AD1-BDAC-E22FC334DECD}"/>
          </ac:spMkLst>
        </pc:spChg>
        <pc:spChg chg="add mod">
          <ac:chgData name="Sandra Hilleard" userId="e6164155-d29c-4f9f-ba63-310940a2c1f7" providerId="ADAL" clId="{6276B375-265A-4946-9B99-5BA2DFE3904F}" dt="2021-11-03T03:26:54.123" v="1760" actId="1036"/>
          <ac:spMkLst>
            <pc:docMk/>
            <pc:sldMk cId="1745848556" sldId="543"/>
            <ac:spMk id="11" creationId="{1A3EAAA9-1A10-4313-B9E1-57F96949C300}"/>
          </ac:spMkLst>
        </pc:spChg>
        <pc:spChg chg="add mod">
          <ac:chgData name="Sandra Hilleard" userId="e6164155-d29c-4f9f-ba63-310940a2c1f7" providerId="ADAL" clId="{6276B375-265A-4946-9B99-5BA2DFE3904F}" dt="2021-11-03T03:27:57.901" v="1781" actId="20577"/>
          <ac:spMkLst>
            <pc:docMk/>
            <pc:sldMk cId="1745848556" sldId="543"/>
            <ac:spMk id="12" creationId="{AC6E7C3D-FF36-4F90-91D7-3C1A6116E9BA}"/>
          </ac:spMkLst>
        </pc:spChg>
        <pc:grpChg chg="add mod">
          <ac:chgData name="Sandra Hilleard" userId="e6164155-d29c-4f9f-ba63-310940a2c1f7" providerId="ADAL" clId="{6276B375-265A-4946-9B99-5BA2DFE3904F}" dt="2021-11-03T03:26:54.123" v="1760" actId="1036"/>
          <ac:grpSpMkLst>
            <pc:docMk/>
            <pc:sldMk cId="1745848556" sldId="543"/>
            <ac:grpSpMk id="7" creationId="{2051A0DD-3FCE-4C9A-90BA-33313A3835EB}"/>
          </ac:grpSpMkLst>
        </pc:grpChg>
        <pc:picChg chg="add mod">
          <ac:chgData name="Sandra Hilleard" userId="e6164155-d29c-4f9f-ba63-310940a2c1f7" providerId="ADAL" clId="{6276B375-265A-4946-9B99-5BA2DFE3904F}" dt="2021-11-01T05:14:26.240" v="481"/>
          <ac:picMkLst>
            <pc:docMk/>
            <pc:sldMk cId="1745848556" sldId="543"/>
            <ac:picMk id="5" creationId="{4DD836B4-9801-4E2B-A12D-7F0E27DB870C}"/>
          </ac:picMkLst>
        </pc:picChg>
        <pc:picChg chg="mod">
          <ac:chgData name="Sandra Hilleard" userId="e6164155-d29c-4f9f-ba63-310940a2c1f7" providerId="ADAL" clId="{6276B375-265A-4946-9B99-5BA2DFE3904F}" dt="2021-11-01T05:14:26.240" v="481"/>
          <ac:picMkLst>
            <pc:docMk/>
            <pc:sldMk cId="1745848556" sldId="543"/>
            <ac:picMk id="8" creationId="{8938CBDB-80D4-43AE-A2B6-A2D7AB52324D}"/>
          </ac:picMkLst>
        </pc:picChg>
        <pc:picChg chg="mod">
          <ac:chgData name="Sandra Hilleard" userId="e6164155-d29c-4f9f-ba63-310940a2c1f7" providerId="ADAL" clId="{6276B375-265A-4946-9B99-5BA2DFE3904F}" dt="2021-11-01T05:14:26.240" v="481"/>
          <ac:picMkLst>
            <pc:docMk/>
            <pc:sldMk cId="1745848556" sldId="543"/>
            <ac:picMk id="9" creationId="{8DAAAB23-4FDF-4019-AAF6-30BD7E41B647}"/>
          </ac:picMkLst>
        </pc:picChg>
      </pc:sldChg>
      <pc:sldChg chg="modSp add mod">
        <pc:chgData name="Sandra Hilleard" userId="e6164155-d29c-4f9f-ba63-310940a2c1f7" providerId="ADAL" clId="{6276B375-265A-4946-9B99-5BA2DFE3904F}" dt="2021-11-03T03:27:14.315" v="1761" actId="14100"/>
        <pc:sldMkLst>
          <pc:docMk/>
          <pc:sldMk cId="2447606091" sldId="544"/>
        </pc:sldMkLst>
        <pc:spChg chg="mod">
          <ac:chgData name="Sandra Hilleard" userId="e6164155-d29c-4f9f-ba63-310940a2c1f7" providerId="ADAL" clId="{6276B375-265A-4946-9B99-5BA2DFE3904F}" dt="2021-11-01T05:20:17.104" v="754" actId="20577"/>
          <ac:spMkLst>
            <pc:docMk/>
            <pc:sldMk cId="2447606091" sldId="544"/>
            <ac:spMk id="4" creationId="{620BFA02-EA45-4955-BB5C-B467145AB281}"/>
          </ac:spMkLst>
        </pc:spChg>
        <pc:spChg chg="mod">
          <ac:chgData name="Sandra Hilleard" userId="e6164155-d29c-4f9f-ba63-310940a2c1f7" providerId="ADAL" clId="{6276B375-265A-4946-9B99-5BA2DFE3904F}" dt="2021-11-03T03:27:14.315" v="1761" actId="14100"/>
          <ac:spMkLst>
            <pc:docMk/>
            <pc:sldMk cId="2447606091" sldId="544"/>
            <ac:spMk id="6" creationId="{865B3F33-797F-448F-936F-A9A1E5F147E2}"/>
          </ac:spMkLst>
        </pc:spChg>
        <pc:spChg chg="mod">
          <ac:chgData name="Sandra Hilleard" userId="e6164155-d29c-4f9f-ba63-310940a2c1f7" providerId="ADAL" clId="{6276B375-265A-4946-9B99-5BA2DFE3904F}" dt="2021-11-01T05:21:40.895" v="798" actId="14100"/>
          <ac:spMkLst>
            <pc:docMk/>
            <pc:sldMk cId="2447606091" sldId="544"/>
            <ac:spMk id="10" creationId="{86339554-88A2-4AD1-BDAC-E22FC334DECD}"/>
          </ac:spMkLst>
        </pc:spChg>
      </pc:sldChg>
      <pc:sldChg chg="modSp add mod ord">
        <pc:chgData name="Sandra Hilleard" userId="e6164155-d29c-4f9f-ba63-310940a2c1f7" providerId="ADAL" clId="{6276B375-265A-4946-9B99-5BA2DFE3904F}" dt="2021-11-03T03:39:48.967" v="2753" actId="27636"/>
        <pc:sldMkLst>
          <pc:docMk/>
          <pc:sldMk cId="333395933" sldId="545"/>
        </pc:sldMkLst>
        <pc:spChg chg="mod">
          <ac:chgData name="Sandra Hilleard" userId="e6164155-d29c-4f9f-ba63-310940a2c1f7" providerId="ADAL" clId="{6276B375-265A-4946-9B99-5BA2DFE3904F}" dt="2021-11-03T03:28:31.957" v="1782" actId="20577"/>
          <ac:spMkLst>
            <pc:docMk/>
            <pc:sldMk cId="333395933" sldId="545"/>
            <ac:spMk id="4" creationId="{620BFA02-EA45-4955-BB5C-B467145AB281}"/>
          </ac:spMkLst>
        </pc:spChg>
        <pc:spChg chg="mod">
          <ac:chgData name="Sandra Hilleard" userId="e6164155-d29c-4f9f-ba63-310940a2c1f7" providerId="ADAL" clId="{6276B375-265A-4946-9B99-5BA2DFE3904F}" dt="2021-11-01T05:27:23.640" v="1038" actId="20577"/>
          <ac:spMkLst>
            <pc:docMk/>
            <pc:sldMk cId="333395933" sldId="545"/>
            <ac:spMk id="6" creationId="{865B3F33-797F-448F-936F-A9A1E5F147E2}"/>
          </ac:spMkLst>
        </pc:spChg>
        <pc:spChg chg="mod">
          <ac:chgData name="Sandra Hilleard" userId="e6164155-d29c-4f9f-ba63-310940a2c1f7" providerId="ADAL" clId="{6276B375-265A-4946-9B99-5BA2DFE3904F}" dt="2021-11-03T03:39:48.967" v="2753" actId="27636"/>
          <ac:spMkLst>
            <pc:docMk/>
            <pc:sldMk cId="333395933" sldId="545"/>
            <ac:spMk id="10" creationId="{86339554-88A2-4AD1-BDAC-E22FC334DECD}"/>
          </ac:spMkLst>
        </pc:spChg>
      </pc:sldChg>
      <pc:sldChg chg="modSp add mod ord">
        <pc:chgData name="Sandra Hilleard" userId="e6164155-d29c-4f9f-ba63-310940a2c1f7" providerId="ADAL" clId="{6276B375-265A-4946-9B99-5BA2DFE3904F}" dt="2021-11-03T03:40:13.024" v="2777" actId="1036"/>
        <pc:sldMkLst>
          <pc:docMk/>
          <pc:sldMk cId="785024" sldId="546"/>
        </pc:sldMkLst>
        <pc:spChg chg="mod">
          <ac:chgData name="Sandra Hilleard" userId="e6164155-d29c-4f9f-ba63-310940a2c1f7" providerId="ADAL" clId="{6276B375-265A-4946-9B99-5BA2DFE3904F}" dt="2021-11-03T03:40:13.024" v="2777" actId="1036"/>
          <ac:spMkLst>
            <pc:docMk/>
            <pc:sldMk cId="785024" sldId="546"/>
            <ac:spMk id="4" creationId="{620BFA02-EA45-4955-BB5C-B467145AB281}"/>
          </ac:spMkLst>
        </pc:spChg>
        <pc:spChg chg="mod">
          <ac:chgData name="Sandra Hilleard" userId="e6164155-d29c-4f9f-ba63-310940a2c1f7" providerId="ADAL" clId="{6276B375-265A-4946-9B99-5BA2DFE3904F}" dt="2021-11-01T05:29:22.272" v="1117" actId="1035"/>
          <ac:spMkLst>
            <pc:docMk/>
            <pc:sldMk cId="785024" sldId="546"/>
            <ac:spMk id="6" creationId="{865B3F33-797F-448F-936F-A9A1E5F147E2}"/>
          </ac:spMkLst>
        </pc:spChg>
        <pc:spChg chg="mod">
          <ac:chgData name="Sandra Hilleard" userId="e6164155-d29c-4f9f-ba63-310940a2c1f7" providerId="ADAL" clId="{6276B375-265A-4946-9B99-5BA2DFE3904F}" dt="2021-11-01T05:31:16.846" v="1292" actId="27636"/>
          <ac:spMkLst>
            <pc:docMk/>
            <pc:sldMk cId="785024" sldId="546"/>
            <ac:spMk id="10" creationId="{86339554-88A2-4AD1-BDAC-E22FC334DECD}"/>
          </ac:spMkLst>
        </pc:spChg>
        <pc:spChg chg="mod">
          <ac:chgData name="Sandra Hilleard" userId="e6164155-d29c-4f9f-ba63-310940a2c1f7" providerId="ADAL" clId="{6276B375-265A-4946-9B99-5BA2DFE3904F}" dt="2021-11-01T05:29:22.272" v="1117" actId="1035"/>
          <ac:spMkLst>
            <pc:docMk/>
            <pc:sldMk cId="785024" sldId="546"/>
            <ac:spMk id="11" creationId="{1A3EAAA9-1A10-4313-B9E1-57F96949C300}"/>
          </ac:spMkLst>
        </pc:spChg>
        <pc:grpChg chg="mod">
          <ac:chgData name="Sandra Hilleard" userId="e6164155-d29c-4f9f-ba63-310940a2c1f7" providerId="ADAL" clId="{6276B375-265A-4946-9B99-5BA2DFE3904F}" dt="2021-11-01T05:29:22.272" v="1117" actId="1035"/>
          <ac:grpSpMkLst>
            <pc:docMk/>
            <pc:sldMk cId="785024" sldId="546"/>
            <ac:grpSpMk id="7" creationId="{2051A0DD-3FCE-4C9A-90BA-33313A3835EB}"/>
          </ac:grpSpMkLst>
        </pc:grpChg>
        <pc:picChg chg="mod">
          <ac:chgData name="Sandra Hilleard" userId="e6164155-d29c-4f9f-ba63-310940a2c1f7" providerId="ADAL" clId="{6276B375-265A-4946-9B99-5BA2DFE3904F}" dt="2021-11-01T05:29:22.272" v="1117" actId="1035"/>
          <ac:picMkLst>
            <pc:docMk/>
            <pc:sldMk cId="785024" sldId="546"/>
            <ac:picMk id="5" creationId="{4DD836B4-9801-4E2B-A12D-7F0E27DB870C}"/>
          </ac:picMkLst>
        </pc:picChg>
      </pc:sldChg>
      <pc:sldChg chg="modSp add mod ord">
        <pc:chgData name="Sandra Hilleard" userId="e6164155-d29c-4f9f-ba63-310940a2c1f7" providerId="ADAL" clId="{6276B375-265A-4946-9B99-5BA2DFE3904F}" dt="2021-11-01T05:35:45.153" v="1364"/>
        <pc:sldMkLst>
          <pc:docMk/>
          <pc:sldMk cId="124787126" sldId="547"/>
        </pc:sldMkLst>
        <pc:spChg chg="mod">
          <ac:chgData name="Sandra Hilleard" userId="e6164155-d29c-4f9f-ba63-310940a2c1f7" providerId="ADAL" clId="{6276B375-265A-4946-9B99-5BA2DFE3904F}" dt="2021-11-01T05:33:00.079" v="1299" actId="21"/>
          <ac:spMkLst>
            <pc:docMk/>
            <pc:sldMk cId="124787126" sldId="547"/>
            <ac:spMk id="4" creationId="{620BFA02-EA45-4955-BB5C-B467145AB281}"/>
          </ac:spMkLst>
        </pc:spChg>
        <pc:spChg chg="mod">
          <ac:chgData name="Sandra Hilleard" userId="e6164155-d29c-4f9f-ba63-310940a2c1f7" providerId="ADAL" clId="{6276B375-265A-4946-9B99-5BA2DFE3904F}" dt="2021-11-01T05:33:51.877" v="1316" actId="12"/>
          <ac:spMkLst>
            <pc:docMk/>
            <pc:sldMk cId="124787126" sldId="547"/>
            <ac:spMk id="10" creationId="{86339554-88A2-4AD1-BDAC-E22FC334DECD}"/>
          </ac:spMkLst>
        </pc:spChg>
        <pc:spChg chg="mod">
          <ac:chgData name="Sandra Hilleard" userId="e6164155-d29c-4f9f-ba63-310940a2c1f7" providerId="ADAL" clId="{6276B375-265A-4946-9B99-5BA2DFE3904F}" dt="2021-11-01T05:34:28.148" v="1362" actId="14100"/>
          <ac:spMkLst>
            <pc:docMk/>
            <pc:sldMk cId="124787126" sldId="547"/>
            <ac:spMk id="11" creationId="{1A3EAAA9-1A10-4313-B9E1-57F96949C300}"/>
          </ac:spMkLst>
        </pc:spChg>
      </pc:sldChg>
      <pc:sldChg chg="addSp delSp modSp add mod">
        <pc:chgData name="Sandra Hilleard" userId="e6164155-d29c-4f9f-ba63-310940a2c1f7" providerId="ADAL" clId="{6276B375-265A-4946-9B99-5BA2DFE3904F}" dt="2021-11-03T03:26:19.189" v="1741" actId="1076"/>
        <pc:sldMkLst>
          <pc:docMk/>
          <pc:sldMk cId="669273630" sldId="548"/>
        </pc:sldMkLst>
        <pc:spChg chg="del mod">
          <ac:chgData name="Sandra Hilleard" userId="e6164155-d29c-4f9f-ba63-310940a2c1f7" providerId="ADAL" clId="{6276B375-265A-4946-9B99-5BA2DFE3904F}" dt="2021-11-03T03:17:43.859" v="1686"/>
          <ac:spMkLst>
            <pc:docMk/>
            <pc:sldMk cId="669273630" sldId="548"/>
            <ac:spMk id="3" creationId="{AD82A79D-8EC8-4A34-B512-B3BC53077E2C}"/>
          </ac:spMkLst>
        </pc:spChg>
        <pc:spChg chg="add del mod">
          <ac:chgData name="Sandra Hilleard" userId="e6164155-d29c-4f9f-ba63-310940a2c1f7" providerId="ADAL" clId="{6276B375-265A-4946-9B99-5BA2DFE3904F}" dt="2021-11-03T03:22:03.245" v="1727"/>
          <ac:spMkLst>
            <pc:docMk/>
            <pc:sldMk cId="669273630" sldId="548"/>
            <ac:spMk id="4" creationId="{A5A3786C-D9A4-4733-8B03-CB7CE1D04E89}"/>
          </ac:spMkLst>
        </pc:spChg>
        <pc:spChg chg="add mod">
          <ac:chgData name="Sandra Hilleard" userId="e6164155-d29c-4f9f-ba63-310940a2c1f7" providerId="ADAL" clId="{6276B375-265A-4946-9B99-5BA2DFE3904F}" dt="2021-11-03T03:26:19.189" v="1741" actId="1076"/>
          <ac:spMkLst>
            <pc:docMk/>
            <pc:sldMk cId="669273630" sldId="548"/>
            <ac:spMk id="6" creationId="{98B502ED-E5C7-4102-BECB-507E7637A464}"/>
          </ac:spMkLst>
        </pc:spChg>
        <pc:spChg chg="mod">
          <ac:chgData name="Sandra Hilleard" userId="e6164155-d29c-4f9f-ba63-310940a2c1f7" providerId="ADAL" clId="{6276B375-265A-4946-9B99-5BA2DFE3904F}" dt="2021-11-03T03:22:12.240" v="1728" actId="14100"/>
          <ac:spMkLst>
            <pc:docMk/>
            <pc:sldMk cId="669273630" sldId="548"/>
            <ac:spMk id="8" creationId="{88C708D1-AFAB-464B-9506-6A67E298903A}"/>
          </ac:spMkLst>
        </pc:spChg>
        <pc:graphicFrameChg chg="add mod">
          <ac:chgData name="Sandra Hilleard" userId="e6164155-d29c-4f9f-ba63-310940a2c1f7" providerId="ADAL" clId="{6276B375-265A-4946-9B99-5BA2DFE3904F}" dt="2021-11-03T03:18:03.563" v="1688" actId="1076"/>
          <ac:graphicFrameMkLst>
            <pc:docMk/>
            <pc:sldMk cId="669273630" sldId="548"/>
            <ac:graphicFrameMk id="5" creationId="{4964F75C-E195-4892-85FD-E0017C6BC5FF}"/>
          </ac:graphicFrameMkLst>
        </pc:graphicFrameChg>
      </pc:sldChg>
      <pc:sldChg chg="addSp modSp new mod">
        <pc:chgData name="Sandra Hilleard" userId="e6164155-d29c-4f9f-ba63-310940a2c1f7" providerId="ADAL" clId="{6276B375-265A-4946-9B99-5BA2DFE3904F}" dt="2021-11-09T06:43:09.475" v="3538" actId="20577"/>
        <pc:sldMkLst>
          <pc:docMk/>
          <pc:sldMk cId="1403188341" sldId="549"/>
        </pc:sldMkLst>
        <pc:spChg chg="mod">
          <ac:chgData name="Sandra Hilleard" userId="e6164155-d29c-4f9f-ba63-310940a2c1f7" providerId="ADAL" clId="{6276B375-265A-4946-9B99-5BA2DFE3904F}" dt="2021-11-03T03:57:55.489" v="3249" actId="207"/>
          <ac:spMkLst>
            <pc:docMk/>
            <pc:sldMk cId="1403188341" sldId="549"/>
            <ac:spMk id="2" creationId="{FAA234C3-2F0A-4314-86BE-286D566D330F}"/>
          </ac:spMkLst>
        </pc:spChg>
        <pc:spChg chg="add mod">
          <ac:chgData name="Sandra Hilleard" userId="e6164155-d29c-4f9f-ba63-310940a2c1f7" providerId="ADAL" clId="{6276B375-265A-4946-9B99-5BA2DFE3904F}" dt="2021-11-09T06:43:09.475" v="3538" actId="20577"/>
          <ac:spMkLst>
            <pc:docMk/>
            <pc:sldMk cId="1403188341" sldId="549"/>
            <ac:spMk id="3" creationId="{2D11AAB6-7C22-4A9A-A2DC-5F44E63D5195}"/>
          </ac:spMkLst>
        </pc:spChg>
      </pc:sldChg>
      <pc:sldChg chg="modSp add mod">
        <pc:chgData name="Sandra Hilleard" userId="e6164155-d29c-4f9f-ba63-310940a2c1f7" providerId="ADAL" clId="{6276B375-265A-4946-9B99-5BA2DFE3904F}" dt="2021-11-09T05:30:27.370" v="3322" actId="20577"/>
        <pc:sldMkLst>
          <pc:docMk/>
          <pc:sldMk cId="3653551060" sldId="550"/>
        </pc:sldMkLst>
        <pc:spChg chg="mod">
          <ac:chgData name="Sandra Hilleard" userId="e6164155-d29c-4f9f-ba63-310940a2c1f7" providerId="ADAL" clId="{6276B375-265A-4946-9B99-5BA2DFE3904F}" dt="2021-11-09T05:29:52.535" v="3259" actId="20577"/>
          <ac:spMkLst>
            <pc:docMk/>
            <pc:sldMk cId="3653551060" sldId="550"/>
            <ac:spMk id="2" creationId="{FDBE9D44-3ADC-44F8-80A1-F62F9E2E7606}"/>
          </ac:spMkLst>
        </pc:spChg>
        <pc:spChg chg="mod">
          <ac:chgData name="Sandra Hilleard" userId="e6164155-d29c-4f9f-ba63-310940a2c1f7" providerId="ADAL" clId="{6276B375-265A-4946-9B99-5BA2DFE3904F}" dt="2021-11-09T05:30:27.370" v="3322" actId="20577"/>
          <ac:spMkLst>
            <pc:docMk/>
            <pc:sldMk cId="3653551060" sldId="550"/>
            <ac:spMk id="7" creationId="{60AEC271-2945-4473-8889-E34DD7099230}"/>
          </ac:spMkLst>
        </pc:spChg>
      </pc:sldChg>
    </pc:docChg>
  </pc:docChgLst>
  <pc:docChgLst>
    <pc:chgData name="Sandra Hilleard" userId="S::sandra@absinstitute.com.au::e6164155-d29c-4f9f-ba63-310940a2c1f7" providerId="AD" clId="Web-{063DC411-B5A5-887A-8339-AE9FD31E9FE3}"/>
    <pc:docChg chg="addSld modSld">
      <pc:chgData name="Sandra Hilleard" userId="S::sandra@absinstitute.com.au::e6164155-d29c-4f9f-ba63-310940a2c1f7" providerId="AD" clId="Web-{063DC411-B5A5-887A-8339-AE9FD31E9FE3}" dt="2022-09-01T06:29:19.863" v="64" actId="20577"/>
      <pc:docMkLst>
        <pc:docMk/>
      </pc:docMkLst>
      <pc:sldChg chg="modSp">
        <pc:chgData name="Sandra Hilleard" userId="S::sandra@absinstitute.com.au::e6164155-d29c-4f9f-ba63-310940a2c1f7" providerId="AD" clId="Web-{063DC411-B5A5-887A-8339-AE9FD31E9FE3}" dt="2022-09-01T06:29:19.863" v="64" actId="20577"/>
        <pc:sldMkLst>
          <pc:docMk/>
          <pc:sldMk cId="1403188341" sldId="549"/>
        </pc:sldMkLst>
        <pc:spChg chg="mod">
          <ac:chgData name="Sandra Hilleard" userId="S::sandra@absinstitute.com.au::e6164155-d29c-4f9f-ba63-310940a2c1f7" providerId="AD" clId="Web-{063DC411-B5A5-887A-8339-AE9FD31E9FE3}" dt="2022-09-01T06:29:19.863" v="64" actId="20577"/>
          <ac:spMkLst>
            <pc:docMk/>
            <pc:sldMk cId="1403188341" sldId="549"/>
            <ac:spMk id="3" creationId="{2D11AAB6-7C22-4A9A-A2DC-5F44E63D5195}"/>
          </ac:spMkLst>
        </pc:spChg>
      </pc:sldChg>
      <pc:sldChg chg="addSp modSp add">
        <pc:chgData name="Sandra Hilleard" userId="S::sandra@absinstitute.com.au::e6164155-d29c-4f9f-ba63-310940a2c1f7" providerId="AD" clId="Web-{063DC411-B5A5-887A-8339-AE9FD31E9FE3}" dt="2022-09-01T06:26:42.294" v="8" actId="1076"/>
        <pc:sldMkLst>
          <pc:docMk/>
          <pc:sldMk cId="3974350397" sldId="551"/>
        </pc:sldMkLst>
        <pc:spChg chg="mod">
          <ac:chgData name="Sandra Hilleard" userId="S::sandra@absinstitute.com.au::e6164155-d29c-4f9f-ba63-310940a2c1f7" providerId="AD" clId="Web-{063DC411-B5A5-887A-8339-AE9FD31E9FE3}" dt="2022-09-01T06:26:29.622" v="7" actId="20577"/>
          <ac:spMkLst>
            <pc:docMk/>
            <pc:sldMk cId="3974350397" sldId="551"/>
            <ac:spMk id="13" creationId="{5216D921-A130-CB61-B2C9-0D1047B0BAEF}"/>
          </ac:spMkLst>
        </pc:spChg>
        <pc:grpChg chg="add mod">
          <ac:chgData name="Sandra Hilleard" userId="S::sandra@absinstitute.com.au::e6164155-d29c-4f9f-ba63-310940a2c1f7" providerId="AD" clId="Web-{063DC411-B5A5-887A-8339-AE9FD31E9FE3}" dt="2022-09-01T06:26:42.294" v="8" actId="1076"/>
          <ac:grpSpMkLst>
            <pc:docMk/>
            <pc:sldMk cId="3974350397" sldId="551"/>
            <ac:grpSpMk id="14" creationId="{D929314A-7BEB-09E9-3547-1FA1E47AD860}"/>
          </ac:grpSpMkLst>
        </pc:grpChg>
      </pc:sldChg>
      <pc:sldChg chg="add">
        <pc:chgData name="Sandra Hilleard" userId="S::sandra@absinstitute.com.au::e6164155-d29c-4f9f-ba63-310940a2c1f7" providerId="AD" clId="Web-{063DC411-B5A5-887A-8339-AE9FD31E9FE3}" dt="2022-09-01T06:24:10.491" v="1"/>
        <pc:sldMkLst>
          <pc:docMk/>
          <pc:sldMk cId="1435060062" sldId="552"/>
        </pc:sldMkLst>
      </pc:sldChg>
      <pc:sldChg chg="add">
        <pc:chgData name="Sandra Hilleard" userId="S::sandra@absinstitute.com.au::e6164155-d29c-4f9f-ba63-310940a2c1f7" providerId="AD" clId="Web-{063DC411-B5A5-887A-8339-AE9FD31E9FE3}" dt="2022-09-01T06:24:10.569" v="2"/>
        <pc:sldMkLst>
          <pc:docMk/>
          <pc:sldMk cId="2897987374" sldId="553"/>
        </pc:sldMkLst>
      </pc:sldChg>
      <pc:sldChg chg="add">
        <pc:chgData name="Sandra Hilleard" userId="S::sandra@absinstitute.com.au::e6164155-d29c-4f9f-ba63-310940a2c1f7" providerId="AD" clId="Web-{063DC411-B5A5-887A-8339-AE9FD31E9FE3}" dt="2022-09-01T06:24:10.647" v="3"/>
        <pc:sldMkLst>
          <pc:docMk/>
          <pc:sldMk cId="3598617290" sldId="554"/>
        </pc:sldMkLst>
      </pc:sldChg>
      <pc:sldChg chg="add">
        <pc:chgData name="Sandra Hilleard" userId="S::sandra@absinstitute.com.au::e6164155-d29c-4f9f-ba63-310940a2c1f7" providerId="AD" clId="Web-{063DC411-B5A5-887A-8339-AE9FD31E9FE3}" dt="2022-09-01T06:24:10.710" v="4"/>
        <pc:sldMkLst>
          <pc:docMk/>
          <pc:sldMk cId="3931297367" sldId="555"/>
        </pc:sldMkLst>
      </pc:sldChg>
    </pc:docChg>
  </pc:docChgLst>
  <pc:docChgLst>
    <pc:chgData name="Sandra Hilleard" userId="e6164155-d29c-4f9f-ba63-310940a2c1f7" providerId="ADAL" clId="{6D554A22-E01A-496A-83FB-8E216D2FB248}"/>
    <pc:docChg chg="undo custSel modSld">
      <pc:chgData name="Sandra Hilleard" userId="e6164155-d29c-4f9f-ba63-310940a2c1f7" providerId="ADAL" clId="{6D554A22-E01A-496A-83FB-8E216D2FB248}" dt="2022-12-13T05:28:27.203" v="39" actId="20577"/>
      <pc:docMkLst>
        <pc:docMk/>
      </pc:docMkLst>
      <pc:sldChg chg="delSp modSp mod">
        <pc:chgData name="Sandra Hilleard" userId="e6164155-d29c-4f9f-ba63-310940a2c1f7" providerId="ADAL" clId="{6D554A22-E01A-496A-83FB-8E216D2FB248}" dt="2022-12-13T05:02:47.299" v="23" actId="478"/>
        <pc:sldMkLst>
          <pc:docMk/>
          <pc:sldMk cId="124787126" sldId="547"/>
        </pc:sldMkLst>
        <pc:grpChg chg="del mod">
          <ac:chgData name="Sandra Hilleard" userId="e6164155-d29c-4f9f-ba63-310940a2c1f7" providerId="ADAL" clId="{6D554A22-E01A-496A-83FB-8E216D2FB248}" dt="2022-12-13T05:02:47.299" v="23" actId="478"/>
          <ac:grpSpMkLst>
            <pc:docMk/>
            <pc:sldMk cId="124787126" sldId="547"/>
            <ac:grpSpMk id="13" creationId="{0AFF03EA-6349-F707-2F23-E50DFA4BF828}"/>
          </ac:grpSpMkLst>
        </pc:grpChg>
      </pc:sldChg>
      <pc:sldChg chg="addSp delSp modSp mod">
        <pc:chgData name="Sandra Hilleard" userId="e6164155-d29c-4f9f-ba63-310940a2c1f7" providerId="ADAL" clId="{6D554A22-E01A-496A-83FB-8E216D2FB248}" dt="2022-12-13T04:59:43.377" v="21" actId="1076"/>
        <pc:sldMkLst>
          <pc:docMk/>
          <pc:sldMk cId="669273630" sldId="548"/>
        </pc:sldMkLst>
        <pc:spChg chg="mod">
          <ac:chgData name="Sandra Hilleard" userId="e6164155-d29c-4f9f-ba63-310940a2c1f7" providerId="ADAL" clId="{6D554A22-E01A-496A-83FB-8E216D2FB248}" dt="2022-12-13T04:59:43.377" v="21" actId="1076"/>
          <ac:spMkLst>
            <pc:docMk/>
            <pc:sldMk cId="669273630" sldId="548"/>
            <ac:spMk id="6" creationId="{98B502ED-E5C7-4102-BECB-507E7637A464}"/>
          </ac:spMkLst>
        </pc:spChg>
        <pc:spChg chg="mod topLvl">
          <ac:chgData name="Sandra Hilleard" userId="e6164155-d29c-4f9f-ba63-310940a2c1f7" providerId="ADAL" clId="{6D554A22-E01A-496A-83FB-8E216D2FB248}" dt="2022-12-13T04:59:07.308" v="17" actId="164"/>
          <ac:spMkLst>
            <pc:docMk/>
            <pc:sldMk cId="669273630" sldId="548"/>
            <ac:spMk id="10" creationId="{10B62BD3-C040-4571-8382-AED1907078E5}"/>
          </ac:spMkLst>
        </pc:spChg>
        <pc:grpChg chg="add mod">
          <ac:chgData name="Sandra Hilleard" userId="e6164155-d29c-4f9f-ba63-310940a2c1f7" providerId="ADAL" clId="{6D554A22-E01A-496A-83FB-8E216D2FB248}" dt="2022-12-13T04:59:35.087" v="20" actId="1076"/>
          <ac:grpSpMkLst>
            <pc:docMk/>
            <pc:sldMk cId="669273630" sldId="548"/>
            <ac:grpSpMk id="3" creationId="{9738E5B6-3FDD-088F-481D-24E1C7A55EDB}"/>
          </ac:grpSpMkLst>
        </pc:grpChg>
        <pc:grpChg chg="add del mod">
          <ac:chgData name="Sandra Hilleard" userId="e6164155-d29c-4f9f-ba63-310940a2c1f7" providerId="ADAL" clId="{6D554A22-E01A-496A-83FB-8E216D2FB248}" dt="2022-12-13T04:58:59.934" v="16" actId="165"/>
          <ac:grpSpMkLst>
            <pc:docMk/>
            <pc:sldMk cId="669273630" sldId="548"/>
            <ac:grpSpMk id="7" creationId="{91AC78E1-05C9-40E8-A536-61A10CA8B1B5}"/>
          </ac:grpSpMkLst>
        </pc:grpChg>
        <pc:picChg chg="add del mod topLvl">
          <ac:chgData name="Sandra Hilleard" userId="e6164155-d29c-4f9f-ba63-310940a2c1f7" providerId="ADAL" clId="{6D554A22-E01A-496A-83FB-8E216D2FB248}" dt="2022-12-13T04:59:07.308" v="17" actId="164"/>
          <ac:picMkLst>
            <pc:docMk/>
            <pc:sldMk cId="669273630" sldId="548"/>
            <ac:picMk id="9" creationId="{9D2C2E6C-C073-4B39-AECD-4429F4AB55DD}"/>
          </ac:picMkLst>
        </pc:picChg>
      </pc:sldChg>
      <pc:sldChg chg="modSp mod">
        <pc:chgData name="Sandra Hilleard" userId="e6164155-d29c-4f9f-ba63-310940a2c1f7" providerId="ADAL" clId="{6D554A22-E01A-496A-83FB-8E216D2FB248}" dt="2022-12-13T05:28:27.203" v="39" actId="20577"/>
        <pc:sldMkLst>
          <pc:docMk/>
          <pc:sldMk cId="1403188341" sldId="549"/>
        </pc:sldMkLst>
        <pc:spChg chg="mod">
          <ac:chgData name="Sandra Hilleard" userId="e6164155-d29c-4f9f-ba63-310940a2c1f7" providerId="ADAL" clId="{6D554A22-E01A-496A-83FB-8E216D2FB248}" dt="2022-12-13T05:28:27.203" v="39" actId="20577"/>
          <ac:spMkLst>
            <pc:docMk/>
            <pc:sldMk cId="1403188341" sldId="549"/>
            <ac:spMk id="2" creationId="{FAA234C3-2F0A-4314-86BE-286D566D330F}"/>
          </ac:spMkLst>
        </pc:spChg>
      </pc:sldChg>
      <pc:sldChg chg="delSp mod">
        <pc:chgData name="Sandra Hilleard" userId="e6164155-d29c-4f9f-ba63-310940a2c1f7" providerId="ADAL" clId="{6D554A22-E01A-496A-83FB-8E216D2FB248}" dt="2022-12-13T04:44:28.059" v="0" actId="478"/>
        <pc:sldMkLst>
          <pc:docMk/>
          <pc:sldMk cId="3974350397" sldId="551"/>
        </pc:sldMkLst>
        <pc:grpChg chg="del">
          <ac:chgData name="Sandra Hilleard" userId="e6164155-d29c-4f9f-ba63-310940a2c1f7" providerId="ADAL" clId="{6D554A22-E01A-496A-83FB-8E216D2FB248}" dt="2022-12-13T04:44:28.059" v="0" actId="478"/>
          <ac:grpSpMkLst>
            <pc:docMk/>
            <pc:sldMk cId="3974350397" sldId="551"/>
            <ac:grpSpMk id="14" creationId="{D929314A-7BEB-09E9-3547-1FA1E47AD860}"/>
          </ac:grpSpMkLst>
        </pc:grpChg>
      </pc:sldChg>
      <pc:sldChg chg="addSp modSp">
        <pc:chgData name="Sandra Hilleard" userId="e6164155-d29c-4f9f-ba63-310940a2c1f7" providerId="ADAL" clId="{6D554A22-E01A-496A-83FB-8E216D2FB248}" dt="2022-12-13T05:18:11.500" v="29"/>
        <pc:sldMkLst>
          <pc:docMk/>
          <pc:sldMk cId="1435060062" sldId="552"/>
        </pc:sldMkLst>
        <pc:spChg chg="mod">
          <ac:chgData name="Sandra Hilleard" userId="e6164155-d29c-4f9f-ba63-310940a2c1f7" providerId="ADAL" clId="{6D554A22-E01A-496A-83FB-8E216D2FB248}" dt="2022-12-13T05:18:11.500" v="29"/>
          <ac:spMkLst>
            <pc:docMk/>
            <pc:sldMk cId="1435060062" sldId="552"/>
            <ac:spMk id="10" creationId="{26A369B6-46BA-AE94-D048-E22122FD4390}"/>
          </ac:spMkLst>
        </pc:spChg>
        <pc:grpChg chg="add mod">
          <ac:chgData name="Sandra Hilleard" userId="e6164155-d29c-4f9f-ba63-310940a2c1f7" providerId="ADAL" clId="{6D554A22-E01A-496A-83FB-8E216D2FB248}" dt="2022-12-13T05:18:11.500" v="29"/>
          <ac:grpSpMkLst>
            <pc:docMk/>
            <pc:sldMk cId="1435060062" sldId="552"/>
            <ac:grpSpMk id="7" creationId="{9A68E10B-78E1-6D6E-E25E-68D1F2A8A3E3}"/>
          </ac:grpSpMkLst>
        </pc:grpChg>
        <pc:picChg chg="mod">
          <ac:chgData name="Sandra Hilleard" userId="e6164155-d29c-4f9f-ba63-310940a2c1f7" providerId="ADAL" clId="{6D554A22-E01A-496A-83FB-8E216D2FB248}" dt="2022-12-13T05:18:11.500" v="29"/>
          <ac:picMkLst>
            <pc:docMk/>
            <pc:sldMk cId="1435060062" sldId="552"/>
            <ac:picMk id="8" creationId="{E80943C1-8E7F-2AE5-929A-357B284D7D1F}"/>
          </ac:picMkLst>
        </pc:picChg>
      </pc:sldChg>
      <pc:sldChg chg="addSp modSp">
        <pc:chgData name="Sandra Hilleard" userId="e6164155-d29c-4f9f-ba63-310940a2c1f7" providerId="ADAL" clId="{6D554A22-E01A-496A-83FB-8E216D2FB248}" dt="2022-12-13T05:18:08.690" v="28"/>
        <pc:sldMkLst>
          <pc:docMk/>
          <pc:sldMk cId="2897987374" sldId="553"/>
        </pc:sldMkLst>
        <pc:spChg chg="mod">
          <ac:chgData name="Sandra Hilleard" userId="e6164155-d29c-4f9f-ba63-310940a2c1f7" providerId="ADAL" clId="{6D554A22-E01A-496A-83FB-8E216D2FB248}" dt="2022-12-13T05:18:08.690" v="28"/>
          <ac:spMkLst>
            <pc:docMk/>
            <pc:sldMk cId="2897987374" sldId="553"/>
            <ac:spMk id="10" creationId="{E358684B-CDBC-576A-19A8-6506B0064F11}"/>
          </ac:spMkLst>
        </pc:spChg>
        <pc:grpChg chg="add mod">
          <ac:chgData name="Sandra Hilleard" userId="e6164155-d29c-4f9f-ba63-310940a2c1f7" providerId="ADAL" clId="{6D554A22-E01A-496A-83FB-8E216D2FB248}" dt="2022-12-13T05:18:08.690" v="28"/>
          <ac:grpSpMkLst>
            <pc:docMk/>
            <pc:sldMk cId="2897987374" sldId="553"/>
            <ac:grpSpMk id="7" creationId="{FFA0E50A-F89E-6FB0-9F78-93801F63F674}"/>
          </ac:grpSpMkLst>
        </pc:grpChg>
        <pc:picChg chg="mod">
          <ac:chgData name="Sandra Hilleard" userId="e6164155-d29c-4f9f-ba63-310940a2c1f7" providerId="ADAL" clId="{6D554A22-E01A-496A-83FB-8E216D2FB248}" dt="2022-12-13T05:18:08.690" v="28"/>
          <ac:picMkLst>
            <pc:docMk/>
            <pc:sldMk cId="2897987374" sldId="553"/>
            <ac:picMk id="8" creationId="{1CC8EB7F-71DD-99FD-A7DD-3EE4757F1D9B}"/>
          </ac:picMkLst>
        </pc:picChg>
      </pc:sldChg>
      <pc:sldChg chg="addSp modSp">
        <pc:chgData name="Sandra Hilleard" userId="e6164155-d29c-4f9f-ba63-310940a2c1f7" providerId="ADAL" clId="{6D554A22-E01A-496A-83FB-8E216D2FB248}" dt="2022-12-13T05:18:02.602" v="27"/>
        <pc:sldMkLst>
          <pc:docMk/>
          <pc:sldMk cId="3598617290" sldId="554"/>
        </pc:sldMkLst>
        <pc:spChg chg="mod">
          <ac:chgData name="Sandra Hilleard" userId="e6164155-d29c-4f9f-ba63-310940a2c1f7" providerId="ADAL" clId="{6D554A22-E01A-496A-83FB-8E216D2FB248}" dt="2022-12-13T05:18:02.602" v="27"/>
          <ac:spMkLst>
            <pc:docMk/>
            <pc:sldMk cId="3598617290" sldId="554"/>
            <ac:spMk id="10" creationId="{3059E356-C338-3DAD-E507-9BD4FC1FD60A}"/>
          </ac:spMkLst>
        </pc:spChg>
        <pc:grpChg chg="add mod">
          <ac:chgData name="Sandra Hilleard" userId="e6164155-d29c-4f9f-ba63-310940a2c1f7" providerId="ADAL" clId="{6D554A22-E01A-496A-83FB-8E216D2FB248}" dt="2022-12-13T05:18:02.602" v="27"/>
          <ac:grpSpMkLst>
            <pc:docMk/>
            <pc:sldMk cId="3598617290" sldId="554"/>
            <ac:grpSpMk id="7" creationId="{8004ACE6-B800-A13E-649D-CFADEB8912BC}"/>
          </ac:grpSpMkLst>
        </pc:grpChg>
        <pc:picChg chg="mod">
          <ac:chgData name="Sandra Hilleard" userId="e6164155-d29c-4f9f-ba63-310940a2c1f7" providerId="ADAL" clId="{6D554A22-E01A-496A-83FB-8E216D2FB248}" dt="2022-12-13T05:18:02.602" v="27"/>
          <ac:picMkLst>
            <pc:docMk/>
            <pc:sldMk cId="3598617290" sldId="554"/>
            <ac:picMk id="8" creationId="{8DCDEE8F-2407-0DC3-308C-2916F70BAB61}"/>
          </ac:picMkLst>
        </pc:picChg>
      </pc:sldChg>
      <pc:sldChg chg="addSp modSp mod">
        <pc:chgData name="Sandra Hilleard" userId="e6164155-d29c-4f9f-ba63-310940a2c1f7" providerId="ADAL" clId="{6D554A22-E01A-496A-83FB-8E216D2FB248}" dt="2022-12-13T05:17:16.066" v="26" actId="20577"/>
        <pc:sldMkLst>
          <pc:docMk/>
          <pc:sldMk cId="3931297367" sldId="555"/>
        </pc:sldMkLst>
        <pc:spChg chg="mod">
          <ac:chgData name="Sandra Hilleard" userId="e6164155-d29c-4f9f-ba63-310940a2c1f7" providerId="ADAL" clId="{6D554A22-E01A-496A-83FB-8E216D2FB248}" dt="2022-12-13T05:17:16.066" v="26" actId="20577"/>
          <ac:spMkLst>
            <pc:docMk/>
            <pc:sldMk cId="3931297367" sldId="555"/>
            <ac:spMk id="10" creationId="{8FA2C31F-CAB3-CDCD-6158-F5797414D0C4}"/>
          </ac:spMkLst>
        </pc:spChg>
        <pc:grpChg chg="add mod">
          <ac:chgData name="Sandra Hilleard" userId="e6164155-d29c-4f9f-ba63-310940a2c1f7" providerId="ADAL" clId="{6D554A22-E01A-496A-83FB-8E216D2FB248}" dt="2022-12-13T05:17:11.093" v="24"/>
          <ac:grpSpMkLst>
            <pc:docMk/>
            <pc:sldMk cId="3931297367" sldId="555"/>
            <ac:grpSpMk id="7" creationId="{3095605B-3960-0695-EB39-F3B40AA16ED2}"/>
          </ac:grpSpMkLst>
        </pc:grpChg>
        <pc:picChg chg="mod">
          <ac:chgData name="Sandra Hilleard" userId="e6164155-d29c-4f9f-ba63-310940a2c1f7" providerId="ADAL" clId="{6D554A22-E01A-496A-83FB-8E216D2FB248}" dt="2022-12-13T05:17:11.093" v="24"/>
          <ac:picMkLst>
            <pc:docMk/>
            <pc:sldMk cId="3931297367" sldId="555"/>
            <ac:picMk id="8" creationId="{0BDA4207-4503-3C4D-CECC-948E37852C4A}"/>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C75EB0-9E04-469B-B03A-F296F3B506FB}"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A1C1E576-5D02-4832-BCF0-2A22963654FA}">
      <dgm:prSet/>
      <dgm:spPr/>
      <dgm:t>
        <a:bodyPr/>
        <a:lstStyle/>
        <a:p>
          <a:r>
            <a:rPr lang="en-US" dirty="0"/>
            <a:t>Business Name Registration </a:t>
          </a:r>
        </a:p>
      </dgm:t>
    </dgm:pt>
    <dgm:pt modelId="{F265A046-AC1E-445A-9185-A94F24145170}" type="parTrans" cxnId="{B79613F3-AB99-448A-A4DE-8394BAE99688}">
      <dgm:prSet/>
      <dgm:spPr/>
      <dgm:t>
        <a:bodyPr/>
        <a:lstStyle/>
        <a:p>
          <a:endParaRPr lang="en-US"/>
        </a:p>
      </dgm:t>
    </dgm:pt>
    <dgm:pt modelId="{A96F6687-C891-4515-BD01-256D7F697F85}" type="sibTrans" cxnId="{B79613F3-AB99-448A-A4DE-8394BAE99688}">
      <dgm:prSet/>
      <dgm:spPr/>
      <dgm:t>
        <a:bodyPr/>
        <a:lstStyle/>
        <a:p>
          <a:endParaRPr lang="en-US"/>
        </a:p>
      </dgm:t>
    </dgm:pt>
    <dgm:pt modelId="{30EC7B3C-6FD3-4414-9F02-5139438434F8}">
      <dgm:prSet/>
      <dgm:spPr/>
      <dgm:t>
        <a:bodyPr/>
        <a:lstStyle/>
        <a:p>
          <a:r>
            <a:rPr lang="en-US" dirty="0"/>
            <a:t>ABN or Australian Business number </a:t>
          </a:r>
        </a:p>
      </dgm:t>
    </dgm:pt>
    <dgm:pt modelId="{E7516940-E55B-4A7A-83C2-873E5FC48A63}" type="parTrans" cxnId="{89ABD064-0CFC-4F3E-A313-2552684FDAD6}">
      <dgm:prSet/>
      <dgm:spPr/>
      <dgm:t>
        <a:bodyPr/>
        <a:lstStyle/>
        <a:p>
          <a:endParaRPr lang="en-US"/>
        </a:p>
      </dgm:t>
    </dgm:pt>
    <dgm:pt modelId="{C9DB5925-4E84-4E9C-A20A-D35478F33BBF}" type="sibTrans" cxnId="{89ABD064-0CFC-4F3E-A313-2552684FDAD6}">
      <dgm:prSet/>
      <dgm:spPr/>
      <dgm:t>
        <a:bodyPr/>
        <a:lstStyle/>
        <a:p>
          <a:endParaRPr lang="en-US"/>
        </a:p>
      </dgm:t>
    </dgm:pt>
    <dgm:pt modelId="{3D340D2B-C984-4EDC-A211-7BD8E5D9FE5E}">
      <dgm:prSet/>
      <dgm:spPr/>
      <dgm:t>
        <a:bodyPr/>
        <a:lstStyle/>
        <a:p>
          <a:r>
            <a:rPr lang="en-US" dirty="0"/>
            <a:t>GST or Goods and Services Tax </a:t>
          </a:r>
        </a:p>
      </dgm:t>
    </dgm:pt>
    <dgm:pt modelId="{63049B28-5057-4C5F-B434-C8FC092AAF84}" type="parTrans" cxnId="{275EF7E3-9F60-4F8D-AAD4-9C23F86A62F3}">
      <dgm:prSet/>
      <dgm:spPr/>
      <dgm:t>
        <a:bodyPr/>
        <a:lstStyle/>
        <a:p>
          <a:endParaRPr lang="en-US"/>
        </a:p>
      </dgm:t>
    </dgm:pt>
    <dgm:pt modelId="{2BAB132D-B750-4DBA-8BC4-C52CDD85EF7E}" type="sibTrans" cxnId="{275EF7E3-9F60-4F8D-AAD4-9C23F86A62F3}">
      <dgm:prSet/>
      <dgm:spPr/>
      <dgm:t>
        <a:bodyPr/>
        <a:lstStyle/>
        <a:p>
          <a:endParaRPr lang="en-US"/>
        </a:p>
      </dgm:t>
    </dgm:pt>
    <dgm:pt modelId="{A4555754-5EF5-462C-AB51-4989C8E9E0B0}">
      <dgm:prSet/>
      <dgm:spPr/>
      <dgm:t>
        <a:bodyPr/>
        <a:lstStyle/>
        <a:p>
          <a:r>
            <a:rPr lang="en-US" dirty="0"/>
            <a:t>TFN or a Tax file number </a:t>
          </a:r>
        </a:p>
      </dgm:t>
    </dgm:pt>
    <dgm:pt modelId="{EE86B01F-4580-4021-8BAA-4689E03F64F0}" type="parTrans" cxnId="{5283D8B9-68F1-4C0F-B1C2-EEFF6D6892D2}">
      <dgm:prSet/>
      <dgm:spPr/>
      <dgm:t>
        <a:bodyPr/>
        <a:lstStyle/>
        <a:p>
          <a:endParaRPr lang="en-US"/>
        </a:p>
      </dgm:t>
    </dgm:pt>
    <dgm:pt modelId="{AA1ECA77-3956-4F3F-9E84-C5D18DB8ECC7}" type="sibTrans" cxnId="{5283D8B9-68F1-4C0F-B1C2-EEFF6D6892D2}">
      <dgm:prSet/>
      <dgm:spPr/>
      <dgm:t>
        <a:bodyPr/>
        <a:lstStyle/>
        <a:p>
          <a:endParaRPr lang="en-US"/>
        </a:p>
      </dgm:t>
    </dgm:pt>
    <dgm:pt modelId="{2BA2971E-14AB-49F9-A498-CE3AB98F80C1}">
      <dgm:prSet/>
      <dgm:spPr/>
      <dgm:t>
        <a:bodyPr/>
        <a:lstStyle/>
        <a:p>
          <a:r>
            <a:rPr lang="en-US"/>
            <a:t>OHS responsibilities and procedures</a:t>
          </a:r>
        </a:p>
      </dgm:t>
    </dgm:pt>
    <dgm:pt modelId="{D63EF72E-C510-41FA-9B83-8897C54F7203}" type="parTrans" cxnId="{2B757300-6594-44DB-AA50-32E02975D7D6}">
      <dgm:prSet/>
      <dgm:spPr/>
      <dgm:t>
        <a:bodyPr/>
        <a:lstStyle/>
        <a:p>
          <a:endParaRPr lang="en-US"/>
        </a:p>
      </dgm:t>
    </dgm:pt>
    <dgm:pt modelId="{4FBA6DD3-4162-478B-8690-A9F6ACF97016}" type="sibTrans" cxnId="{2B757300-6594-44DB-AA50-32E02975D7D6}">
      <dgm:prSet/>
      <dgm:spPr/>
      <dgm:t>
        <a:bodyPr/>
        <a:lstStyle/>
        <a:p>
          <a:endParaRPr lang="en-US"/>
        </a:p>
      </dgm:t>
    </dgm:pt>
    <dgm:pt modelId="{7AF2751D-287E-4D1E-9E0B-CA5DA92B8478}">
      <dgm:prSet/>
      <dgm:spPr/>
      <dgm:t>
        <a:bodyPr/>
        <a:lstStyle/>
        <a:p>
          <a:r>
            <a:rPr lang="en-US"/>
            <a:t>Superannuation</a:t>
          </a:r>
        </a:p>
      </dgm:t>
    </dgm:pt>
    <dgm:pt modelId="{29718CEB-DDF9-4979-961A-C9C7D0D1FA43}" type="parTrans" cxnId="{0C4A9A9A-67F7-4707-84A8-DE4370919B73}">
      <dgm:prSet/>
      <dgm:spPr/>
      <dgm:t>
        <a:bodyPr/>
        <a:lstStyle/>
        <a:p>
          <a:endParaRPr lang="en-US"/>
        </a:p>
      </dgm:t>
    </dgm:pt>
    <dgm:pt modelId="{109E4A9D-CA7E-4AE5-A85B-CCB0004766AB}" type="sibTrans" cxnId="{0C4A9A9A-67F7-4707-84A8-DE4370919B73}">
      <dgm:prSet/>
      <dgm:spPr/>
      <dgm:t>
        <a:bodyPr/>
        <a:lstStyle/>
        <a:p>
          <a:endParaRPr lang="en-US"/>
        </a:p>
      </dgm:t>
    </dgm:pt>
    <dgm:pt modelId="{5B23FCB3-39AD-42CA-96C3-344CD4413AC9}">
      <dgm:prSet/>
      <dgm:spPr/>
      <dgm:t>
        <a:bodyPr/>
        <a:lstStyle/>
        <a:p>
          <a:r>
            <a:rPr lang="en-US" dirty="0"/>
            <a:t>PAYG or Pay as you go withholding</a:t>
          </a:r>
        </a:p>
      </dgm:t>
    </dgm:pt>
    <dgm:pt modelId="{2E152418-08F5-4446-8DB9-644542D406B0}" type="parTrans" cxnId="{66B2F5EE-49CC-476C-A9A3-EF8B87325572}">
      <dgm:prSet/>
      <dgm:spPr/>
      <dgm:t>
        <a:bodyPr/>
        <a:lstStyle/>
        <a:p>
          <a:endParaRPr lang="en-US"/>
        </a:p>
      </dgm:t>
    </dgm:pt>
    <dgm:pt modelId="{0B286CA5-E8C3-422E-98F2-CA621F8594F2}" type="sibTrans" cxnId="{66B2F5EE-49CC-476C-A9A3-EF8B87325572}">
      <dgm:prSet/>
      <dgm:spPr/>
      <dgm:t>
        <a:bodyPr/>
        <a:lstStyle/>
        <a:p>
          <a:endParaRPr lang="en-US"/>
        </a:p>
      </dgm:t>
    </dgm:pt>
    <dgm:pt modelId="{2224B056-2355-4BFE-937B-93E643EDF3AE}" type="pres">
      <dgm:prSet presAssocID="{57C75EB0-9E04-469B-B03A-F296F3B506FB}" presName="vert0" presStyleCnt="0">
        <dgm:presLayoutVars>
          <dgm:dir/>
          <dgm:animOne val="branch"/>
          <dgm:animLvl val="lvl"/>
        </dgm:presLayoutVars>
      </dgm:prSet>
      <dgm:spPr/>
    </dgm:pt>
    <dgm:pt modelId="{48787E7E-6831-4A67-A02B-925EEE0667AB}" type="pres">
      <dgm:prSet presAssocID="{A1C1E576-5D02-4832-BCF0-2A22963654FA}" presName="thickLine" presStyleLbl="alignNode1" presStyleIdx="0" presStyleCnt="7"/>
      <dgm:spPr/>
    </dgm:pt>
    <dgm:pt modelId="{A9755E9E-693D-49EC-BED3-EC0082E4E06C}" type="pres">
      <dgm:prSet presAssocID="{A1C1E576-5D02-4832-BCF0-2A22963654FA}" presName="horz1" presStyleCnt="0"/>
      <dgm:spPr/>
    </dgm:pt>
    <dgm:pt modelId="{4C77F473-291D-4E11-99A0-1390FC229AD9}" type="pres">
      <dgm:prSet presAssocID="{A1C1E576-5D02-4832-BCF0-2A22963654FA}" presName="tx1" presStyleLbl="revTx" presStyleIdx="0" presStyleCnt="7"/>
      <dgm:spPr/>
    </dgm:pt>
    <dgm:pt modelId="{1E850CEB-63DB-44BB-BEF7-453AFDD144D9}" type="pres">
      <dgm:prSet presAssocID="{A1C1E576-5D02-4832-BCF0-2A22963654FA}" presName="vert1" presStyleCnt="0"/>
      <dgm:spPr/>
    </dgm:pt>
    <dgm:pt modelId="{460925AF-989B-4E4E-A455-15DE865470D4}" type="pres">
      <dgm:prSet presAssocID="{30EC7B3C-6FD3-4414-9F02-5139438434F8}" presName="thickLine" presStyleLbl="alignNode1" presStyleIdx="1" presStyleCnt="7"/>
      <dgm:spPr/>
    </dgm:pt>
    <dgm:pt modelId="{800B742E-B2F1-4332-875B-21632A8C0B81}" type="pres">
      <dgm:prSet presAssocID="{30EC7B3C-6FD3-4414-9F02-5139438434F8}" presName="horz1" presStyleCnt="0"/>
      <dgm:spPr/>
    </dgm:pt>
    <dgm:pt modelId="{82E5DFE3-FB01-4D43-84F9-B532B39E906A}" type="pres">
      <dgm:prSet presAssocID="{30EC7B3C-6FD3-4414-9F02-5139438434F8}" presName="tx1" presStyleLbl="revTx" presStyleIdx="1" presStyleCnt="7"/>
      <dgm:spPr/>
    </dgm:pt>
    <dgm:pt modelId="{54F5416E-7CCF-4F55-B8E1-940171F8214C}" type="pres">
      <dgm:prSet presAssocID="{30EC7B3C-6FD3-4414-9F02-5139438434F8}" presName="vert1" presStyleCnt="0"/>
      <dgm:spPr/>
    </dgm:pt>
    <dgm:pt modelId="{42FFE1B9-0FB4-408D-AFF7-49342949DF00}" type="pres">
      <dgm:prSet presAssocID="{3D340D2B-C984-4EDC-A211-7BD8E5D9FE5E}" presName="thickLine" presStyleLbl="alignNode1" presStyleIdx="2" presStyleCnt="7"/>
      <dgm:spPr/>
    </dgm:pt>
    <dgm:pt modelId="{432A65CF-3FD3-458B-883C-89A58813D1C7}" type="pres">
      <dgm:prSet presAssocID="{3D340D2B-C984-4EDC-A211-7BD8E5D9FE5E}" presName="horz1" presStyleCnt="0"/>
      <dgm:spPr/>
    </dgm:pt>
    <dgm:pt modelId="{B3DC2FCC-5A13-40F6-93E6-AD07B0343BF6}" type="pres">
      <dgm:prSet presAssocID="{3D340D2B-C984-4EDC-A211-7BD8E5D9FE5E}" presName="tx1" presStyleLbl="revTx" presStyleIdx="2" presStyleCnt="7"/>
      <dgm:spPr/>
    </dgm:pt>
    <dgm:pt modelId="{55D2AB42-31D1-4984-BD8C-B867CFBCC74E}" type="pres">
      <dgm:prSet presAssocID="{3D340D2B-C984-4EDC-A211-7BD8E5D9FE5E}" presName="vert1" presStyleCnt="0"/>
      <dgm:spPr/>
    </dgm:pt>
    <dgm:pt modelId="{BA525F71-2B0C-47AD-912B-6951A1CA9AFB}" type="pres">
      <dgm:prSet presAssocID="{A4555754-5EF5-462C-AB51-4989C8E9E0B0}" presName="thickLine" presStyleLbl="alignNode1" presStyleIdx="3" presStyleCnt="7"/>
      <dgm:spPr/>
    </dgm:pt>
    <dgm:pt modelId="{0EABACE4-C2A2-4ACB-895C-44F68557F406}" type="pres">
      <dgm:prSet presAssocID="{A4555754-5EF5-462C-AB51-4989C8E9E0B0}" presName="horz1" presStyleCnt="0"/>
      <dgm:spPr/>
    </dgm:pt>
    <dgm:pt modelId="{3169C329-F72A-46D8-A2F9-DBB4C054067E}" type="pres">
      <dgm:prSet presAssocID="{A4555754-5EF5-462C-AB51-4989C8E9E0B0}" presName="tx1" presStyleLbl="revTx" presStyleIdx="3" presStyleCnt="7"/>
      <dgm:spPr/>
    </dgm:pt>
    <dgm:pt modelId="{A2FFAA07-C96D-44E1-8728-CFEDF935334B}" type="pres">
      <dgm:prSet presAssocID="{A4555754-5EF5-462C-AB51-4989C8E9E0B0}" presName="vert1" presStyleCnt="0"/>
      <dgm:spPr/>
    </dgm:pt>
    <dgm:pt modelId="{8EA5FCEF-4D88-424D-8D22-1B1FFADF65DF}" type="pres">
      <dgm:prSet presAssocID="{2BA2971E-14AB-49F9-A498-CE3AB98F80C1}" presName="thickLine" presStyleLbl="alignNode1" presStyleIdx="4" presStyleCnt="7"/>
      <dgm:spPr/>
    </dgm:pt>
    <dgm:pt modelId="{97DA66D7-3C39-4296-90C6-B95FD9569A01}" type="pres">
      <dgm:prSet presAssocID="{2BA2971E-14AB-49F9-A498-CE3AB98F80C1}" presName="horz1" presStyleCnt="0"/>
      <dgm:spPr/>
    </dgm:pt>
    <dgm:pt modelId="{995BF61E-004B-473D-A351-4DC4B3B4F631}" type="pres">
      <dgm:prSet presAssocID="{2BA2971E-14AB-49F9-A498-CE3AB98F80C1}" presName="tx1" presStyleLbl="revTx" presStyleIdx="4" presStyleCnt="7"/>
      <dgm:spPr/>
    </dgm:pt>
    <dgm:pt modelId="{8D63BE86-17E8-4D14-83AA-08D7DE9B208B}" type="pres">
      <dgm:prSet presAssocID="{2BA2971E-14AB-49F9-A498-CE3AB98F80C1}" presName="vert1" presStyleCnt="0"/>
      <dgm:spPr/>
    </dgm:pt>
    <dgm:pt modelId="{30771127-73B0-4C90-AEA5-C6B5E80B5BDA}" type="pres">
      <dgm:prSet presAssocID="{7AF2751D-287E-4D1E-9E0B-CA5DA92B8478}" presName="thickLine" presStyleLbl="alignNode1" presStyleIdx="5" presStyleCnt="7"/>
      <dgm:spPr/>
    </dgm:pt>
    <dgm:pt modelId="{8F80D8DA-1401-425A-BAD3-B2514AE1111E}" type="pres">
      <dgm:prSet presAssocID="{7AF2751D-287E-4D1E-9E0B-CA5DA92B8478}" presName="horz1" presStyleCnt="0"/>
      <dgm:spPr/>
    </dgm:pt>
    <dgm:pt modelId="{DD47D24E-57B3-4807-AC9B-1F3F5319168C}" type="pres">
      <dgm:prSet presAssocID="{7AF2751D-287E-4D1E-9E0B-CA5DA92B8478}" presName="tx1" presStyleLbl="revTx" presStyleIdx="5" presStyleCnt="7"/>
      <dgm:spPr/>
    </dgm:pt>
    <dgm:pt modelId="{63C6A046-E4F9-47E2-B6D9-57E66AA649DE}" type="pres">
      <dgm:prSet presAssocID="{7AF2751D-287E-4D1E-9E0B-CA5DA92B8478}" presName="vert1" presStyleCnt="0"/>
      <dgm:spPr/>
    </dgm:pt>
    <dgm:pt modelId="{0F403BC6-2B7E-4F42-8973-897264FA1683}" type="pres">
      <dgm:prSet presAssocID="{5B23FCB3-39AD-42CA-96C3-344CD4413AC9}" presName="thickLine" presStyleLbl="alignNode1" presStyleIdx="6" presStyleCnt="7"/>
      <dgm:spPr/>
    </dgm:pt>
    <dgm:pt modelId="{BC53D4EC-BB2D-4384-B4B5-234AC529FCF2}" type="pres">
      <dgm:prSet presAssocID="{5B23FCB3-39AD-42CA-96C3-344CD4413AC9}" presName="horz1" presStyleCnt="0"/>
      <dgm:spPr/>
    </dgm:pt>
    <dgm:pt modelId="{0B13E03D-DBB5-4F70-AC12-FD83E3EA93D2}" type="pres">
      <dgm:prSet presAssocID="{5B23FCB3-39AD-42CA-96C3-344CD4413AC9}" presName="tx1" presStyleLbl="revTx" presStyleIdx="6" presStyleCnt="7"/>
      <dgm:spPr/>
    </dgm:pt>
    <dgm:pt modelId="{510612C6-26CC-48FB-83C1-713CCA2A5EBF}" type="pres">
      <dgm:prSet presAssocID="{5B23FCB3-39AD-42CA-96C3-344CD4413AC9}" presName="vert1" presStyleCnt="0"/>
      <dgm:spPr/>
    </dgm:pt>
  </dgm:ptLst>
  <dgm:cxnLst>
    <dgm:cxn modelId="{2B757300-6594-44DB-AA50-32E02975D7D6}" srcId="{57C75EB0-9E04-469B-B03A-F296F3B506FB}" destId="{2BA2971E-14AB-49F9-A498-CE3AB98F80C1}" srcOrd="4" destOrd="0" parTransId="{D63EF72E-C510-41FA-9B83-8897C54F7203}" sibTransId="{4FBA6DD3-4162-478B-8690-A9F6ACF97016}"/>
    <dgm:cxn modelId="{27C99514-832E-436F-844D-9AE2B0D654C2}" type="presOf" srcId="{57C75EB0-9E04-469B-B03A-F296F3B506FB}" destId="{2224B056-2355-4BFE-937B-93E643EDF3AE}" srcOrd="0" destOrd="0" presId="urn:microsoft.com/office/officeart/2008/layout/LinedList"/>
    <dgm:cxn modelId="{9F5C1D22-9EF8-43BE-A8DB-F0B758B655C1}" type="presOf" srcId="{7AF2751D-287E-4D1E-9E0B-CA5DA92B8478}" destId="{DD47D24E-57B3-4807-AC9B-1F3F5319168C}" srcOrd="0" destOrd="0" presId="urn:microsoft.com/office/officeart/2008/layout/LinedList"/>
    <dgm:cxn modelId="{FB534329-B4CB-43F6-90D2-0B7E13EE2C4F}" type="presOf" srcId="{A1C1E576-5D02-4832-BCF0-2A22963654FA}" destId="{4C77F473-291D-4E11-99A0-1390FC229AD9}" srcOrd="0" destOrd="0" presId="urn:microsoft.com/office/officeart/2008/layout/LinedList"/>
    <dgm:cxn modelId="{447CE15C-BCBD-4159-A2AE-B10B7BA95CD5}" type="presOf" srcId="{2BA2971E-14AB-49F9-A498-CE3AB98F80C1}" destId="{995BF61E-004B-473D-A351-4DC4B3B4F631}" srcOrd="0" destOrd="0" presId="urn:microsoft.com/office/officeart/2008/layout/LinedList"/>
    <dgm:cxn modelId="{89ABD064-0CFC-4F3E-A313-2552684FDAD6}" srcId="{57C75EB0-9E04-469B-B03A-F296F3B506FB}" destId="{30EC7B3C-6FD3-4414-9F02-5139438434F8}" srcOrd="1" destOrd="0" parTransId="{E7516940-E55B-4A7A-83C2-873E5FC48A63}" sibTransId="{C9DB5925-4E84-4E9C-A20A-D35478F33BBF}"/>
    <dgm:cxn modelId="{87615A50-39D9-4F77-B7E5-70CF20125414}" type="presOf" srcId="{5B23FCB3-39AD-42CA-96C3-344CD4413AC9}" destId="{0B13E03D-DBB5-4F70-AC12-FD83E3EA93D2}" srcOrd="0" destOrd="0" presId="urn:microsoft.com/office/officeart/2008/layout/LinedList"/>
    <dgm:cxn modelId="{0C4A9A9A-67F7-4707-84A8-DE4370919B73}" srcId="{57C75EB0-9E04-469B-B03A-F296F3B506FB}" destId="{7AF2751D-287E-4D1E-9E0B-CA5DA92B8478}" srcOrd="5" destOrd="0" parTransId="{29718CEB-DDF9-4979-961A-C9C7D0D1FA43}" sibTransId="{109E4A9D-CA7E-4AE5-A85B-CCB0004766AB}"/>
    <dgm:cxn modelId="{AE2390B7-ED8D-4983-B8A1-752A5A186660}" type="presOf" srcId="{3D340D2B-C984-4EDC-A211-7BD8E5D9FE5E}" destId="{B3DC2FCC-5A13-40F6-93E6-AD07B0343BF6}" srcOrd="0" destOrd="0" presId="urn:microsoft.com/office/officeart/2008/layout/LinedList"/>
    <dgm:cxn modelId="{5283D8B9-68F1-4C0F-B1C2-EEFF6D6892D2}" srcId="{57C75EB0-9E04-469B-B03A-F296F3B506FB}" destId="{A4555754-5EF5-462C-AB51-4989C8E9E0B0}" srcOrd="3" destOrd="0" parTransId="{EE86B01F-4580-4021-8BAA-4689E03F64F0}" sibTransId="{AA1ECA77-3956-4F3F-9E84-C5D18DB8ECC7}"/>
    <dgm:cxn modelId="{275EF7E3-9F60-4F8D-AAD4-9C23F86A62F3}" srcId="{57C75EB0-9E04-469B-B03A-F296F3B506FB}" destId="{3D340D2B-C984-4EDC-A211-7BD8E5D9FE5E}" srcOrd="2" destOrd="0" parTransId="{63049B28-5057-4C5F-B434-C8FC092AAF84}" sibTransId="{2BAB132D-B750-4DBA-8BC4-C52CDD85EF7E}"/>
    <dgm:cxn modelId="{3C568AE7-59E7-4BB2-A232-323CA07C73C3}" type="presOf" srcId="{A4555754-5EF5-462C-AB51-4989C8E9E0B0}" destId="{3169C329-F72A-46D8-A2F9-DBB4C054067E}" srcOrd="0" destOrd="0" presId="urn:microsoft.com/office/officeart/2008/layout/LinedList"/>
    <dgm:cxn modelId="{66B2F5EE-49CC-476C-A9A3-EF8B87325572}" srcId="{57C75EB0-9E04-469B-B03A-F296F3B506FB}" destId="{5B23FCB3-39AD-42CA-96C3-344CD4413AC9}" srcOrd="6" destOrd="0" parTransId="{2E152418-08F5-4446-8DB9-644542D406B0}" sibTransId="{0B286CA5-E8C3-422E-98F2-CA621F8594F2}"/>
    <dgm:cxn modelId="{B79613F3-AB99-448A-A4DE-8394BAE99688}" srcId="{57C75EB0-9E04-469B-B03A-F296F3B506FB}" destId="{A1C1E576-5D02-4832-BCF0-2A22963654FA}" srcOrd="0" destOrd="0" parTransId="{F265A046-AC1E-445A-9185-A94F24145170}" sibTransId="{A96F6687-C891-4515-BD01-256D7F697F85}"/>
    <dgm:cxn modelId="{3C4ADBF7-D905-4BEE-9B19-A920DD987606}" type="presOf" srcId="{30EC7B3C-6FD3-4414-9F02-5139438434F8}" destId="{82E5DFE3-FB01-4D43-84F9-B532B39E906A}" srcOrd="0" destOrd="0" presId="urn:microsoft.com/office/officeart/2008/layout/LinedList"/>
    <dgm:cxn modelId="{0C8495D6-72E8-4942-B50E-B0D13A5CFE93}" type="presParOf" srcId="{2224B056-2355-4BFE-937B-93E643EDF3AE}" destId="{48787E7E-6831-4A67-A02B-925EEE0667AB}" srcOrd="0" destOrd="0" presId="urn:microsoft.com/office/officeart/2008/layout/LinedList"/>
    <dgm:cxn modelId="{1818DCD0-61F3-426F-884D-361C36104322}" type="presParOf" srcId="{2224B056-2355-4BFE-937B-93E643EDF3AE}" destId="{A9755E9E-693D-49EC-BED3-EC0082E4E06C}" srcOrd="1" destOrd="0" presId="urn:microsoft.com/office/officeart/2008/layout/LinedList"/>
    <dgm:cxn modelId="{C92AD10B-376D-458B-8DAF-6D26E32C7C80}" type="presParOf" srcId="{A9755E9E-693D-49EC-BED3-EC0082E4E06C}" destId="{4C77F473-291D-4E11-99A0-1390FC229AD9}" srcOrd="0" destOrd="0" presId="urn:microsoft.com/office/officeart/2008/layout/LinedList"/>
    <dgm:cxn modelId="{F9BAF80F-F57D-431F-9B17-A771A4507CA2}" type="presParOf" srcId="{A9755E9E-693D-49EC-BED3-EC0082E4E06C}" destId="{1E850CEB-63DB-44BB-BEF7-453AFDD144D9}" srcOrd="1" destOrd="0" presId="urn:microsoft.com/office/officeart/2008/layout/LinedList"/>
    <dgm:cxn modelId="{797E3B1E-10C6-401F-BD56-75491BCBFDBF}" type="presParOf" srcId="{2224B056-2355-4BFE-937B-93E643EDF3AE}" destId="{460925AF-989B-4E4E-A455-15DE865470D4}" srcOrd="2" destOrd="0" presId="urn:microsoft.com/office/officeart/2008/layout/LinedList"/>
    <dgm:cxn modelId="{0C52A289-56AA-4073-B98B-13BC7EFD565A}" type="presParOf" srcId="{2224B056-2355-4BFE-937B-93E643EDF3AE}" destId="{800B742E-B2F1-4332-875B-21632A8C0B81}" srcOrd="3" destOrd="0" presId="urn:microsoft.com/office/officeart/2008/layout/LinedList"/>
    <dgm:cxn modelId="{398D6F0B-3B02-4D49-A68C-560C7A97F671}" type="presParOf" srcId="{800B742E-B2F1-4332-875B-21632A8C0B81}" destId="{82E5DFE3-FB01-4D43-84F9-B532B39E906A}" srcOrd="0" destOrd="0" presId="urn:microsoft.com/office/officeart/2008/layout/LinedList"/>
    <dgm:cxn modelId="{59784D70-D3DE-43CB-86E5-556406544D99}" type="presParOf" srcId="{800B742E-B2F1-4332-875B-21632A8C0B81}" destId="{54F5416E-7CCF-4F55-B8E1-940171F8214C}" srcOrd="1" destOrd="0" presId="urn:microsoft.com/office/officeart/2008/layout/LinedList"/>
    <dgm:cxn modelId="{04BDD4CE-A941-4B99-A7E5-4E1C6617931E}" type="presParOf" srcId="{2224B056-2355-4BFE-937B-93E643EDF3AE}" destId="{42FFE1B9-0FB4-408D-AFF7-49342949DF00}" srcOrd="4" destOrd="0" presId="urn:microsoft.com/office/officeart/2008/layout/LinedList"/>
    <dgm:cxn modelId="{D637A451-0955-40DB-8025-CDF749AE186D}" type="presParOf" srcId="{2224B056-2355-4BFE-937B-93E643EDF3AE}" destId="{432A65CF-3FD3-458B-883C-89A58813D1C7}" srcOrd="5" destOrd="0" presId="urn:microsoft.com/office/officeart/2008/layout/LinedList"/>
    <dgm:cxn modelId="{CEF07941-F50F-4FFC-BB21-508F26155F96}" type="presParOf" srcId="{432A65CF-3FD3-458B-883C-89A58813D1C7}" destId="{B3DC2FCC-5A13-40F6-93E6-AD07B0343BF6}" srcOrd="0" destOrd="0" presId="urn:microsoft.com/office/officeart/2008/layout/LinedList"/>
    <dgm:cxn modelId="{C4A6D0EC-AB29-4652-9446-FD784E55B9F1}" type="presParOf" srcId="{432A65CF-3FD3-458B-883C-89A58813D1C7}" destId="{55D2AB42-31D1-4984-BD8C-B867CFBCC74E}" srcOrd="1" destOrd="0" presId="urn:microsoft.com/office/officeart/2008/layout/LinedList"/>
    <dgm:cxn modelId="{BBF77273-DC34-4953-B125-06D901D72D56}" type="presParOf" srcId="{2224B056-2355-4BFE-937B-93E643EDF3AE}" destId="{BA525F71-2B0C-47AD-912B-6951A1CA9AFB}" srcOrd="6" destOrd="0" presId="urn:microsoft.com/office/officeart/2008/layout/LinedList"/>
    <dgm:cxn modelId="{9CFB0DD5-9259-4912-B57F-165517E15770}" type="presParOf" srcId="{2224B056-2355-4BFE-937B-93E643EDF3AE}" destId="{0EABACE4-C2A2-4ACB-895C-44F68557F406}" srcOrd="7" destOrd="0" presId="urn:microsoft.com/office/officeart/2008/layout/LinedList"/>
    <dgm:cxn modelId="{A7EB0D7A-F890-4DFF-B17F-7E35F4D5100E}" type="presParOf" srcId="{0EABACE4-C2A2-4ACB-895C-44F68557F406}" destId="{3169C329-F72A-46D8-A2F9-DBB4C054067E}" srcOrd="0" destOrd="0" presId="urn:microsoft.com/office/officeart/2008/layout/LinedList"/>
    <dgm:cxn modelId="{49A84A8A-D005-4975-9BEA-B73BCE035059}" type="presParOf" srcId="{0EABACE4-C2A2-4ACB-895C-44F68557F406}" destId="{A2FFAA07-C96D-44E1-8728-CFEDF935334B}" srcOrd="1" destOrd="0" presId="urn:microsoft.com/office/officeart/2008/layout/LinedList"/>
    <dgm:cxn modelId="{4FE53A6C-B3FC-4259-9DA5-F9A8CBE0C26D}" type="presParOf" srcId="{2224B056-2355-4BFE-937B-93E643EDF3AE}" destId="{8EA5FCEF-4D88-424D-8D22-1B1FFADF65DF}" srcOrd="8" destOrd="0" presId="urn:microsoft.com/office/officeart/2008/layout/LinedList"/>
    <dgm:cxn modelId="{475A020D-485C-4592-BE93-28493A541FCD}" type="presParOf" srcId="{2224B056-2355-4BFE-937B-93E643EDF3AE}" destId="{97DA66D7-3C39-4296-90C6-B95FD9569A01}" srcOrd="9" destOrd="0" presId="urn:microsoft.com/office/officeart/2008/layout/LinedList"/>
    <dgm:cxn modelId="{B8841F39-6FA8-46DC-B552-1DBE2766F717}" type="presParOf" srcId="{97DA66D7-3C39-4296-90C6-B95FD9569A01}" destId="{995BF61E-004B-473D-A351-4DC4B3B4F631}" srcOrd="0" destOrd="0" presId="urn:microsoft.com/office/officeart/2008/layout/LinedList"/>
    <dgm:cxn modelId="{D559727D-44DA-4197-829A-BE3F2DE61559}" type="presParOf" srcId="{97DA66D7-3C39-4296-90C6-B95FD9569A01}" destId="{8D63BE86-17E8-4D14-83AA-08D7DE9B208B}" srcOrd="1" destOrd="0" presId="urn:microsoft.com/office/officeart/2008/layout/LinedList"/>
    <dgm:cxn modelId="{AA7CD352-B0F3-4BC1-BE8D-2AE9F1D94D12}" type="presParOf" srcId="{2224B056-2355-4BFE-937B-93E643EDF3AE}" destId="{30771127-73B0-4C90-AEA5-C6B5E80B5BDA}" srcOrd="10" destOrd="0" presId="urn:microsoft.com/office/officeart/2008/layout/LinedList"/>
    <dgm:cxn modelId="{1E8ACE19-6CCD-43C8-854C-5462276E71B6}" type="presParOf" srcId="{2224B056-2355-4BFE-937B-93E643EDF3AE}" destId="{8F80D8DA-1401-425A-BAD3-B2514AE1111E}" srcOrd="11" destOrd="0" presId="urn:microsoft.com/office/officeart/2008/layout/LinedList"/>
    <dgm:cxn modelId="{2B364BF8-2567-4AAA-9E24-2F5FD9CBA073}" type="presParOf" srcId="{8F80D8DA-1401-425A-BAD3-B2514AE1111E}" destId="{DD47D24E-57B3-4807-AC9B-1F3F5319168C}" srcOrd="0" destOrd="0" presId="urn:microsoft.com/office/officeart/2008/layout/LinedList"/>
    <dgm:cxn modelId="{84208C41-FDC6-4C24-8265-80B6376F0E54}" type="presParOf" srcId="{8F80D8DA-1401-425A-BAD3-B2514AE1111E}" destId="{63C6A046-E4F9-47E2-B6D9-57E66AA649DE}" srcOrd="1" destOrd="0" presId="urn:microsoft.com/office/officeart/2008/layout/LinedList"/>
    <dgm:cxn modelId="{0283362C-9174-4970-96CA-B00340B35F00}" type="presParOf" srcId="{2224B056-2355-4BFE-937B-93E643EDF3AE}" destId="{0F403BC6-2B7E-4F42-8973-897264FA1683}" srcOrd="12" destOrd="0" presId="urn:microsoft.com/office/officeart/2008/layout/LinedList"/>
    <dgm:cxn modelId="{AAD234CC-9901-4BED-BF97-4D7A371CB85F}" type="presParOf" srcId="{2224B056-2355-4BFE-937B-93E643EDF3AE}" destId="{BC53D4EC-BB2D-4384-B4B5-234AC529FCF2}" srcOrd="13" destOrd="0" presId="urn:microsoft.com/office/officeart/2008/layout/LinedList"/>
    <dgm:cxn modelId="{4BABDA18-5E9D-49DB-B5A4-49823C8106DD}" type="presParOf" srcId="{BC53D4EC-BB2D-4384-B4B5-234AC529FCF2}" destId="{0B13E03D-DBB5-4F70-AC12-FD83E3EA93D2}" srcOrd="0" destOrd="0" presId="urn:microsoft.com/office/officeart/2008/layout/LinedList"/>
    <dgm:cxn modelId="{B63F9C13-5BAD-4ACE-85D5-B56E22E4E79D}" type="presParOf" srcId="{BC53D4EC-BB2D-4384-B4B5-234AC529FCF2}" destId="{510612C6-26CC-48FB-83C1-713CCA2A5EB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87E7E-6831-4A67-A02B-925EEE0667AB}">
      <dsp:nvSpPr>
        <dsp:cNvPr id="0" name=""/>
        <dsp:cNvSpPr/>
      </dsp:nvSpPr>
      <dsp:spPr>
        <a:xfrm>
          <a:off x="0" y="422"/>
          <a:ext cx="442807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77F473-291D-4E11-99A0-1390FC229AD9}">
      <dsp:nvSpPr>
        <dsp:cNvPr id="0" name=""/>
        <dsp:cNvSpPr/>
      </dsp:nvSpPr>
      <dsp:spPr>
        <a:xfrm>
          <a:off x="0" y="422"/>
          <a:ext cx="4428074" cy="494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Business Name Registration </a:t>
          </a:r>
        </a:p>
      </dsp:txBody>
      <dsp:txXfrm>
        <a:off x="0" y="422"/>
        <a:ext cx="4428074" cy="494292"/>
      </dsp:txXfrm>
    </dsp:sp>
    <dsp:sp modelId="{460925AF-989B-4E4E-A455-15DE865470D4}">
      <dsp:nvSpPr>
        <dsp:cNvPr id="0" name=""/>
        <dsp:cNvSpPr/>
      </dsp:nvSpPr>
      <dsp:spPr>
        <a:xfrm>
          <a:off x="0" y="494714"/>
          <a:ext cx="4428074"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E5DFE3-FB01-4D43-84F9-B532B39E906A}">
      <dsp:nvSpPr>
        <dsp:cNvPr id="0" name=""/>
        <dsp:cNvSpPr/>
      </dsp:nvSpPr>
      <dsp:spPr>
        <a:xfrm>
          <a:off x="0" y="494714"/>
          <a:ext cx="4428074" cy="494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ABN or Australian Business number </a:t>
          </a:r>
        </a:p>
      </dsp:txBody>
      <dsp:txXfrm>
        <a:off x="0" y="494714"/>
        <a:ext cx="4428074" cy="494292"/>
      </dsp:txXfrm>
    </dsp:sp>
    <dsp:sp modelId="{42FFE1B9-0FB4-408D-AFF7-49342949DF00}">
      <dsp:nvSpPr>
        <dsp:cNvPr id="0" name=""/>
        <dsp:cNvSpPr/>
      </dsp:nvSpPr>
      <dsp:spPr>
        <a:xfrm>
          <a:off x="0" y="989007"/>
          <a:ext cx="4428074"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DC2FCC-5A13-40F6-93E6-AD07B0343BF6}">
      <dsp:nvSpPr>
        <dsp:cNvPr id="0" name=""/>
        <dsp:cNvSpPr/>
      </dsp:nvSpPr>
      <dsp:spPr>
        <a:xfrm>
          <a:off x="0" y="989007"/>
          <a:ext cx="4428074" cy="494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GST or Goods and Services Tax </a:t>
          </a:r>
        </a:p>
      </dsp:txBody>
      <dsp:txXfrm>
        <a:off x="0" y="989007"/>
        <a:ext cx="4428074" cy="494292"/>
      </dsp:txXfrm>
    </dsp:sp>
    <dsp:sp modelId="{BA525F71-2B0C-47AD-912B-6951A1CA9AFB}">
      <dsp:nvSpPr>
        <dsp:cNvPr id="0" name=""/>
        <dsp:cNvSpPr/>
      </dsp:nvSpPr>
      <dsp:spPr>
        <a:xfrm>
          <a:off x="0" y="1483299"/>
          <a:ext cx="4428074"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9C329-F72A-46D8-A2F9-DBB4C054067E}">
      <dsp:nvSpPr>
        <dsp:cNvPr id="0" name=""/>
        <dsp:cNvSpPr/>
      </dsp:nvSpPr>
      <dsp:spPr>
        <a:xfrm>
          <a:off x="0" y="1483299"/>
          <a:ext cx="4428074" cy="494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TFN or a Tax file number </a:t>
          </a:r>
        </a:p>
      </dsp:txBody>
      <dsp:txXfrm>
        <a:off x="0" y="1483299"/>
        <a:ext cx="4428074" cy="494292"/>
      </dsp:txXfrm>
    </dsp:sp>
    <dsp:sp modelId="{8EA5FCEF-4D88-424D-8D22-1B1FFADF65DF}">
      <dsp:nvSpPr>
        <dsp:cNvPr id="0" name=""/>
        <dsp:cNvSpPr/>
      </dsp:nvSpPr>
      <dsp:spPr>
        <a:xfrm>
          <a:off x="0" y="1977591"/>
          <a:ext cx="4428074"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5BF61E-004B-473D-A351-4DC4B3B4F631}">
      <dsp:nvSpPr>
        <dsp:cNvPr id="0" name=""/>
        <dsp:cNvSpPr/>
      </dsp:nvSpPr>
      <dsp:spPr>
        <a:xfrm>
          <a:off x="0" y="1977591"/>
          <a:ext cx="4428074" cy="494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OHS responsibilities and procedures</a:t>
          </a:r>
        </a:p>
      </dsp:txBody>
      <dsp:txXfrm>
        <a:off x="0" y="1977591"/>
        <a:ext cx="4428074" cy="494292"/>
      </dsp:txXfrm>
    </dsp:sp>
    <dsp:sp modelId="{30771127-73B0-4C90-AEA5-C6B5E80B5BDA}">
      <dsp:nvSpPr>
        <dsp:cNvPr id="0" name=""/>
        <dsp:cNvSpPr/>
      </dsp:nvSpPr>
      <dsp:spPr>
        <a:xfrm>
          <a:off x="0" y="2471883"/>
          <a:ext cx="442807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47D24E-57B3-4807-AC9B-1F3F5319168C}">
      <dsp:nvSpPr>
        <dsp:cNvPr id="0" name=""/>
        <dsp:cNvSpPr/>
      </dsp:nvSpPr>
      <dsp:spPr>
        <a:xfrm>
          <a:off x="0" y="2471883"/>
          <a:ext cx="4428074" cy="494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Superannuation</a:t>
          </a:r>
        </a:p>
      </dsp:txBody>
      <dsp:txXfrm>
        <a:off x="0" y="2471883"/>
        <a:ext cx="4428074" cy="494292"/>
      </dsp:txXfrm>
    </dsp:sp>
    <dsp:sp modelId="{0F403BC6-2B7E-4F42-8973-897264FA1683}">
      <dsp:nvSpPr>
        <dsp:cNvPr id="0" name=""/>
        <dsp:cNvSpPr/>
      </dsp:nvSpPr>
      <dsp:spPr>
        <a:xfrm>
          <a:off x="0" y="2966176"/>
          <a:ext cx="4428074"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13E03D-DBB5-4F70-AC12-FD83E3EA93D2}">
      <dsp:nvSpPr>
        <dsp:cNvPr id="0" name=""/>
        <dsp:cNvSpPr/>
      </dsp:nvSpPr>
      <dsp:spPr>
        <a:xfrm>
          <a:off x="0" y="2966176"/>
          <a:ext cx="4428074" cy="494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PAYG or Pay as you go withholding</a:t>
          </a:r>
        </a:p>
      </dsp:txBody>
      <dsp:txXfrm>
        <a:off x="0" y="2966176"/>
        <a:ext cx="4428074" cy="49429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6481CA-5135-447E-AC41-8190F89CCDF2}" type="datetimeFigureOut">
              <a:rPr lang="en-US" smtClean="0"/>
              <a:pPr/>
              <a:t>12/14/2023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EB07CB-BA94-43F8-9607-8E7DA04FBFAF}" type="slidenum">
              <a:rPr lang="en-US" smtClean="0"/>
              <a:pPr/>
              <a:t>‹#›</a:t>
            </a:fld>
            <a:endParaRPr lang="en-US"/>
          </a:p>
        </p:txBody>
      </p:sp>
    </p:spTree>
    <p:extLst>
      <p:ext uri="{BB962C8B-B14F-4D97-AF65-F5344CB8AC3E}">
        <p14:creationId xmlns:p14="http://schemas.microsoft.com/office/powerpoint/2010/main" val="2530084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984B8E-56FA-47F9-B098-C675931A2D3B}" type="datetimeFigureOut">
              <a:rPr lang="en-AU" smtClean="0"/>
              <a:t>14/12/2023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AB2CCF-2858-4CB9-88F1-75E0CBCC1539}" type="slidenum">
              <a:rPr lang="en-AU" smtClean="0"/>
              <a:t>‹#›</a:t>
            </a:fld>
            <a:endParaRPr lang="en-AU"/>
          </a:p>
        </p:txBody>
      </p:sp>
    </p:spTree>
    <p:extLst>
      <p:ext uri="{BB962C8B-B14F-4D97-AF65-F5344CB8AC3E}">
        <p14:creationId xmlns:p14="http://schemas.microsoft.com/office/powerpoint/2010/main" val="573679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Business Mentors/Coaches from ABS &amp; Small Business Development Corporation. Work Safe advisors. Certified Accountants. Lawyers specialised in business areas (contract law, consumer law, IP law etc.). Department of Foreign Affairs and Trade for international trade and shipping. Bankers, for loans, transactions and overseas transactions (Anti-money laundering laws.) Advertising / Marketing specialists, aware of advertising restrictions in the consumer law. Local council trade regulations.</a:t>
            </a:r>
          </a:p>
          <a:p>
            <a:endParaRPr lang="en-AU" dirty="0"/>
          </a:p>
        </p:txBody>
      </p:sp>
      <p:sp>
        <p:nvSpPr>
          <p:cNvPr id="4" name="Slide Number Placeholder 3"/>
          <p:cNvSpPr>
            <a:spLocks noGrp="1"/>
          </p:cNvSpPr>
          <p:nvPr>
            <p:ph type="sldNum" sz="quarter" idx="5"/>
          </p:nvPr>
        </p:nvSpPr>
        <p:spPr/>
        <p:txBody>
          <a:bodyPr/>
          <a:lstStyle/>
          <a:p>
            <a:fld id="{66AB2CCF-2858-4CB9-88F1-75E0CBCC1539}" type="slidenum">
              <a:rPr lang="en-AU" smtClean="0"/>
              <a:t>15</a:t>
            </a:fld>
            <a:endParaRPr lang="en-AU"/>
          </a:p>
        </p:txBody>
      </p:sp>
    </p:spTree>
    <p:extLst>
      <p:ext uri="{BB962C8B-B14F-4D97-AF65-F5344CB8AC3E}">
        <p14:creationId xmlns:p14="http://schemas.microsoft.com/office/powerpoint/2010/main" val="17172524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EF700C91-5A43-46BD-BA9B-6A7DB2CC8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245061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48420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675078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AF936-D75D-4A6B-90B7-20EAFE54AB6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1D9B780-B7AF-498D-B4DC-9E9AE0EFA1E4}"/>
              </a:ext>
            </a:extLst>
          </p:cNvPr>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a:extLst>
              <a:ext uri="{FF2B5EF4-FFF2-40B4-BE49-F238E27FC236}">
                <a16:creationId xmlns:a16="http://schemas.microsoft.com/office/drawing/2014/main" id="{292DB5A8-8046-4A9E-A9A5-57A5B7E0FA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AFEAAC-EA3C-4E9D-BC9F-0DD6A842896F}"/>
              </a:ext>
            </a:extLst>
          </p:cNvPr>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494524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101537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470171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78097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10359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818708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50015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963771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93360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0000"/>
            <a:lum/>
          </a:blip>
          <a:srcRect/>
          <a:stretch>
            <a:fillRect l="-10000" t="60000" r="-40000" b="-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DAD11-134F-45EC-A849-C5C40260D540}" type="datetimeFigureOut">
              <a:rPr lang="en-US" smtClean="0"/>
              <a:pPr/>
              <a:t>12/14/2023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F8369D1D-23EF-4CA9-8505-96123604DF4D}"/>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15116737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5.sv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hyperlink" Target="https://www.wa.gov.au/service/business-support/business-registration-and-licensing" TargetMode="External"/><Relationship Id="rId9" Type="http://schemas.openxmlformats.org/officeDocument/2006/relationships/hyperlink" Target="https://www.licence.smallbusiness.wa.gov.au/BusinessLicenceFinder/prod/hom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3" Type="http://schemas.openxmlformats.org/officeDocument/2006/relationships/hyperlink" Target="http://lawyersandsettlements.com/blog/tag/osha" TargetMode="External"/><Relationship Id="rId7" Type="http://schemas.openxmlformats.org/officeDocument/2006/relationships/hyperlink" Target="https://techboomers.com/unsubscribe-from-newsletter-in-gmail" TargetMode="External"/><Relationship Id="rId2" Type="http://schemas.openxmlformats.org/officeDocument/2006/relationships/image" Target="../media/image20.jp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hyperlink" Target="http://www.grammar-quizzes.com/modal3.html" TargetMode="External"/><Relationship Id="rId4" Type="http://schemas.openxmlformats.org/officeDocument/2006/relationships/image" Target="../media/image21.gif"/></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7.sv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5.xml"/><Relationship Id="rId5" Type="http://schemas.openxmlformats.org/officeDocument/2006/relationships/image" Target="../media/image7.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hyperlink" Target="https://www.ato.gov.au/business/starting-your-own-business/in-detail/tax-basics-for-small-business-video-series/" TargetMode="External"/><Relationship Id="rId3" Type="http://schemas.openxmlformats.org/officeDocument/2006/relationships/diagramLayout" Target="../diagrams/layout1.xml"/><Relationship Id="rId7" Type="http://schemas.openxmlformats.org/officeDocument/2006/relationships/hyperlink" Target="https://www.wa.gov.au/service/business-support/business-registration-and-licensing" TargetMode="Externa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openxmlformats.org/officeDocument/2006/relationships/image" Target="../media/image7.svg"/><Relationship Id="rId5" Type="http://schemas.openxmlformats.org/officeDocument/2006/relationships/diagramColors" Target="../diagrams/colors1.xml"/><Relationship Id="rId10" Type="http://schemas.openxmlformats.org/officeDocument/2006/relationships/image" Target="../media/image6.png"/><Relationship Id="rId4" Type="http://schemas.openxmlformats.org/officeDocument/2006/relationships/diagramQuickStyle" Target="../diagrams/quickStyle1.xml"/><Relationship Id="rId9" Type="http://schemas.openxmlformats.org/officeDocument/2006/relationships/hyperlink" Target="https://www.commerce.wa.gov.au/worksafe/licences-registrations-and-notic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9D44-3ADC-44F8-80A1-F62F9E2E7606}"/>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AU" b="1" i="1" dirty="0"/>
              <a:t>Topic Three – BSBESB305</a:t>
            </a:r>
            <a:endParaRPr lang="en-AU" dirty="0"/>
          </a:p>
        </p:txBody>
      </p:sp>
      <p:pic>
        <p:nvPicPr>
          <p:cNvPr id="6" name="Picture 8" descr="Related image">
            <a:extLst>
              <a:ext uri="{FF2B5EF4-FFF2-40B4-BE49-F238E27FC236}">
                <a16:creationId xmlns:a16="http://schemas.microsoft.com/office/drawing/2014/main" id="{4B25984C-5A0D-4B4F-9C4F-7E0F63B994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606877" y="1825625"/>
            <a:ext cx="3644245" cy="4351338"/>
          </a:xfrm>
          <a:prstGeom prst="rect">
            <a:avLst/>
          </a:prstGeom>
          <a:noFill/>
        </p:spPr>
      </p:pic>
      <p:sp>
        <p:nvSpPr>
          <p:cNvPr id="7" name="Content Placeholder 2">
            <a:extLst>
              <a:ext uri="{FF2B5EF4-FFF2-40B4-BE49-F238E27FC236}">
                <a16:creationId xmlns:a16="http://schemas.microsoft.com/office/drawing/2014/main" id="{60AEC271-2945-4473-8889-E34DD7099230}"/>
              </a:ext>
            </a:extLst>
          </p:cNvPr>
          <p:cNvSpPr txBox="1">
            <a:spLocks/>
          </p:cNvSpPr>
          <p:nvPr/>
        </p:nvSpPr>
        <p:spPr>
          <a:xfrm>
            <a:off x="6172200" y="1825625"/>
            <a:ext cx="541334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Address Compliance Requirements for New Business Ventures</a:t>
            </a:r>
          </a:p>
          <a:p>
            <a:pPr marL="0"/>
            <a:endParaRPr lang="en-AU" dirty="0"/>
          </a:p>
        </p:txBody>
      </p:sp>
    </p:spTree>
    <p:extLst>
      <p:ext uri="{BB962C8B-B14F-4D97-AF65-F5344CB8AC3E}">
        <p14:creationId xmlns:p14="http://schemas.microsoft.com/office/powerpoint/2010/main" val="3653551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95550"/>
            <a:ext cx="9161834" cy="662782"/>
          </a:xfrm>
        </p:spPr>
        <p:txBody>
          <a:bodyPr anchor="ctr">
            <a:normAutofit fontScale="90000"/>
          </a:bodyPr>
          <a:lstStyle/>
          <a:p>
            <a:r>
              <a:rPr lang="en-AU" sz="3100" b="1" dirty="0"/>
              <a:t>Business Plan Activity </a:t>
            </a:r>
            <a:r>
              <a:rPr lang="en-AU" sz="2800" dirty="0"/>
              <a:t>– </a:t>
            </a:r>
            <a:r>
              <a:rPr lang="en-US" sz="2800" dirty="0"/>
              <a:t>Research your Business Name availability. Even if you have used the name before!</a:t>
            </a:r>
            <a:br>
              <a:rPr lang="en-US" sz="2800" dirty="0"/>
            </a:b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823086"/>
            <a:ext cx="6579875" cy="1473756"/>
          </a:xfrm>
          <a:prstGeom prst="rect">
            <a:avLst/>
          </a:prstGeom>
        </p:spPr>
        <p:txBody>
          <a:bodyPr lIns="91440" tIns="45720" rIns="91440" bIns="4572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tx1">
                    <a:alpha val="80000"/>
                  </a:schemeClr>
                </a:solidFill>
              </a:rPr>
              <a:t>Will you register your Business Name as a Trademark?</a:t>
            </a:r>
          </a:p>
          <a:p>
            <a:pPr marL="0" indent="0">
              <a:buNone/>
            </a:pPr>
            <a:r>
              <a:rPr lang="en-US" sz="2400" dirty="0">
                <a:solidFill>
                  <a:schemeClr val="tx1">
                    <a:alpha val="80000"/>
                  </a:schemeClr>
                </a:solidFill>
              </a:rPr>
              <a:t>What happens if someone else registers your business name as a Trademark?</a:t>
            </a:r>
            <a:endParaRPr lang="en-US" sz="2400" dirty="0">
              <a:solidFill>
                <a:schemeClr val="tx1">
                  <a:alpha val="80000"/>
                </a:schemeClr>
              </a:solidFill>
              <a:cs typeface="Calibri"/>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64126"/>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865293"/>
            <a:ext cx="6579875" cy="1912166"/>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tx1">
                    <a:alpha val="80000"/>
                  </a:schemeClr>
                </a:solidFill>
                <a:ea typeface="+mn-lt"/>
                <a:cs typeface="+mn-lt"/>
              </a:rPr>
              <a:t>Just registering a business name does not mean you automatically own the right to the name! If you want to own the business name; it must be registered as a Trademark. If someone else already owns the Trademark, you cannot use the name without their permission.</a:t>
            </a:r>
            <a:endParaRPr lang="en-US"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71648"/>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12" name="Content Placeholder 4">
            <a:extLst>
              <a:ext uri="{FF2B5EF4-FFF2-40B4-BE49-F238E27FC236}">
                <a16:creationId xmlns:a16="http://schemas.microsoft.com/office/drawing/2014/main" id="{9C7DA77F-8A0C-446F-9FEA-AFA438DC1DC1}"/>
              </a:ext>
            </a:extLst>
          </p:cNvPr>
          <p:cNvSpPr txBox="1">
            <a:spLocks/>
          </p:cNvSpPr>
          <p:nvPr/>
        </p:nvSpPr>
        <p:spPr>
          <a:xfrm>
            <a:off x="761053" y="5561518"/>
            <a:ext cx="9938370"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14" name="Group 13">
            <a:extLst>
              <a:ext uri="{FF2B5EF4-FFF2-40B4-BE49-F238E27FC236}">
                <a16:creationId xmlns:a16="http://schemas.microsoft.com/office/drawing/2014/main" id="{D929314A-7BEB-09E9-3547-1FA1E47AD860}"/>
              </a:ext>
            </a:extLst>
          </p:cNvPr>
          <p:cNvGrpSpPr/>
          <p:nvPr/>
        </p:nvGrpSpPr>
        <p:grpSpPr>
          <a:xfrm>
            <a:off x="10513374" y="2938125"/>
            <a:ext cx="1423413" cy="933330"/>
            <a:chOff x="10048706" y="340716"/>
            <a:chExt cx="1423413" cy="933330"/>
          </a:xfrm>
        </p:grpSpPr>
        <p:pic>
          <p:nvPicPr>
            <p:cNvPr id="3" name="Graphic 2" descr="Badge Question Mark with solid fill">
              <a:extLst>
                <a:ext uri="{FF2B5EF4-FFF2-40B4-BE49-F238E27FC236}">
                  <a16:creationId xmlns:a16="http://schemas.microsoft.com/office/drawing/2014/main" id="{C835F7CF-480B-9771-A408-C2EFD722A1D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48706" y="340716"/>
              <a:ext cx="914400" cy="914400"/>
            </a:xfrm>
            <a:prstGeom prst="rect">
              <a:avLst/>
            </a:prstGeom>
          </p:spPr>
        </p:pic>
        <p:sp>
          <p:nvSpPr>
            <p:cNvPr id="13" name="TextBox 12">
              <a:extLst>
                <a:ext uri="{FF2B5EF4-FFF2-40B4-BE49-F238E27FC236}">
                  <a16:creationId xmlns:a16="http://schemas.microsoft.com/office/drawing/2014/main" id="{5216D921-A130-CB61-B2C9-0D1047B0BAEF}"/>
                </a:ext>
              </a:extLst>
            </p:cNvPr>
            <p:cNvSpPr txBox="1"/>
            <p:nvPr/>
          </p:nvSpPr>
          <p:spPr>
            <a:xfrm>
              <a:off x="10654996" y="904714"/>
              <a:ext cx="817123" cy="369332"/>
            </a:xfrm>
            <a:prstGeom prst="rect">
              <a:avLst/>
            </a:prstGeom>
            <a:noFill/>
          </p:spPr>
          <p:txBody>
            <a:bodyPr wrap="square" lIns="91440" tIns="45720" rIns="91440" bIns="45720" rtlCol="0" anchor="t">
              <a:spAutoFit/>
            </a:bodyPr>
            <a:lstStyle/>
            <a:p>
              <a:pPr algn="ctr"/>
              <a:r>
                <a:rPr lang="en-US" dirty="0"/>
                <a:t>Q3</a:t>
              </a:r>
              <a:endParaRPr lang="en-AU" dirty="0"/>
            </a:p>
          </p:txBody>
        </p:sp>
      </p:grpSp>
    </p:spTree>
    <p:extLst>
      <p:ext uri="{BB962C8B-B14F-4D97-AF65-F5344CB8AC3E}">
        <p14:creationId xmlns:p14="http://schemas.microsoft.com/office/powerpoint/2010/main" val="2461963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20139"/>
            <a:ext cx="9161834" cy="662782"/>
          </a:xfrm>
        </p:spPr>
        <p:txBody>
          <a:bodyPr anchor="ctr">
            <a:normAutofit fontScale="90000"/>
          </a:bodyPr>
          <a:lstStyle/>
          <a:p>
            <a:r>
              <a:rPr lang="en-AU" sz="3100" b="1" dirty="0"/>
              <a:t>Business Plan Activity </a:t>
            </a:r>
            <a:r>
              <a:rPr lang="en-AU" sz="2800" dirty="0"/>
              <a:t>– </a:t>
            </a:r>
            <a:r>
              <a:rPr lang="en-US" sz="2800" dirty="0"/>
              <a:t>Identify and list the registration, taxation, legislative and regulatory requirements for your business? Include a consideration of OHS responsibilities and procedures.</a:t>
            </a:r>
            <a:br>
              <a:rPr lang="en-US" sz="2800" dirty="0"/>
            </a:br>
            <a:r>
              <a:rPr lang="en-US" sz="2800" dirty="0"/>
              <a:t>.</a:t>
            </a:r>
            <a:br>
              <a:rPr lang="en-US" sz="2800" dirty="0"/>
            </a:b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885675"/>
            <a:ext cx="6579875" cy="98722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tx1">
                    <a:alpha val="80000"/>
                  </a:schemeClr>
                </a:solidFill>
              </a:rPr>
              <a:t>What are </a:t>
            </a:r>
            <a:r>
              <a:rPr lang="en-US" sz="2400" b="1" dirty="0">
                <a:solidFill>
                  <a:schemeClr val="tx1">
                    <a:alpha val="80000"/>
                  </a:schemeClr>
                </a:solidFill>
              </a:rPr>
              <a:t>OHS responsibilities</a:t>
            </a:r>
            <a:r>
              <a:rPr lang="en-US" sz="2400" dirty="0">
                <a:solidFill>
                  <a:schemeClr val="tx1">
                    <a:alpha val="80000"/>
                  </a:schemeClr>
                </a:solidFill>
              </a:rPr>
              <a:t>?</a:t>
            </a:r>
          </a:p>
          <a:p>
            <a:pPr marL="0" indent="0">
              <a:buFont typeface="Arial" panose="020B0604020202020204" pitchFamily="34" charset="0"/>
              <a:buNone/>
            </a:pPr>
            <a:r>
              <a:rPr lang="en-US" sz="2400" dirty="0">
                <a:solidFill>
                  <a:schemeClr val="tx1">
                    <a:alpha val="80000"/>
                  </a:schemeClr>
                </a:solidFill>
              </a:rPr>
              <a:t>What could be an </a:t>
            </a:r>
            <a:r>
              <a:rPr lang="en-US" sz="2400" b="1" dirty="0">
                <a:solidFill>
                  <a:schemeClr val="tx1">
                    <a:alpha val="80000"/>
                  </a:schemeClr>
                </a:solidFill>
              </a:rPr>
              <a:t>OHS procedure</a:t>
            </a:r>
            <a:r>
              <a:rPr lang="en-US" sz="2400" dirty="0">
                <a:solidFill>
                  <a:schemeClr val="tx1">
                    <a:alpha val="80000"/>
                  </a:schemeClr>
                </a:solidFill>
              </a:rPr>
              <a:t>?</a:t>
            </a: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588715"/>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3082155"/>
            <a:ext cx="6579875" cy="147375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tx1">
                    <a:alpha val="80000"/>
                  </a:schemeClr>
                </a:solidFill>
              </a:rPr>
              <a:t>What are </a:t>
            </a:r>
            <a:r>
              <a:rPr lang="en-US" sz="2400" b="1" dirty="0">
                <a:solidFill>
                  <a:schemeClr val="tx1">
                    <a:alpha val="80000"/>
                  </a:schemeClr>
                </a:solidFill>
              </a:rPr>
              <a:t>registration requirements</a:t>
            </a:r>
            <a:r>
              <a:rPr lang="en-US" sz="2400" dirty="0">
                <a:solidFill>
                  <a:schemeClr val="tx1">
                    <a:alpha val="80000"/>
                  </a:schemeClr>
                </a:solidFill>
              </a:rPr>
              <a:t> business for business?</a:t>
            </a:r>
          </a:p>
          <a:p>
            <a:pPr marL="0" indent="0">
              <a:buFont typeface="Arial" panose="020B0604020202020204" pitchFamily="34" charset="0"/>
              <a:buNone/>
            </a:pPr>
            <a:r>
              <a:rPr lang="en-US" sz="2400" dirty="0">
                <a:solidFill>
                  <a:schemeClr val="tx1">
                    <a:alpha val="80000"/>
                  </a:schemeClr>
                </a:solidFill>
              </a:rPr>
              <a:t>What are </a:t>
            </a:r>
            <a:r>
              <a:rPr lang="en-US" sz="2400" b="1" dirty="0">
                <a:solidFill>
                  <a:schemeClr val="tx1">
                    <a:alpha val="80000"/>
                  </a:schemeClr>
                </a:solidFill>
              </a:rPr>
              <a:t>taxation requirements </a:t>
            </a:r>
            <a:r>
              <a:rPr lang="en-US" sz="2400" dirty="0">
                <a:solidFill>
                  <a:schemeClr val="tx1">
                    <a:alpha val="80000"/>
                  </a:schemeClr>
                </a:solidFill>
              </a:rPr>
              <a:t>for business?</a:t>
            </a:r>
          </a:p>
          <a:p>
            <a:pPr marL="0" indent="0">
              <a:buFont typeface="Arial" panose="020B0604020202020204" pitchFamily="34" charset="0"/>
              <a:buNone/>
            </a:pPr>
            <a:r>
              <a:rPr lang="en-US" sz="2400" dirty="0">
                <a:solidFill>
                  <a:schemeClr val="tx1">
                    <a:alpha val="80000"/>
                  </a:schemeClr>
                </a:solidFill>
              </a:rPr>
              <a:t>What are </a:t>
            </a:r>
            <a:r>
              <a:rPr lang="en-US" sz="2400" b="1" dirty="0">
                <a:solidFill>
                  <a:schemeClr val="tx1">
                    <a:alpha val="80000"/>
                  </a:schemeClr>
                </a:solidFill>
              </a:rPr>
              <a:t>regulatory requirements </a:t>
            </a:r>
            <a:r>
              <a:rPr lang="en-US" sz="2400" dirty="0">
                <a:solidFill>
                  <a:schemeClr val="tx1">
                    <a:alpha val="80000"/>
                  </a:schemeClr>
                </a:solidFill>
              </a:rPr>
              <a:t>for business? </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996237"/>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12" name="Content Placeholder 4">
            <a:extLst>
              <a:ext uri="{FF2B5EF4-FFF2-40B4-BE49-F238E27FC236}">
                <a16:creationId xmlns:a16="http://schemas.microsoft.com/office/drawing/2014/main" id="{AC6E7C3D-FF36-4F90-91D7-3C1A6116E9BA}"/>
              </a:ext>
            </a:extLst>
          </p:cNvPr>
          <p:cNvSpPr txBox="1">
            <a:spLocks/>
          </p:cNvSpPr>
          <p:nvPr/>
        </p:nvSpPr>
        <p:spPr>
          <a:xfrm>
            <a:off x="761053" y="6056526"/>
            <a:ext cx="9938370" cy="48186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spTree>
    <p:extLst>
      <p:ext uri="{BB962C8B-B14F-4D97-AF65-F5344CB8AC3E}">
        <p14:creationId xmlns:p14="http://schemas.microsoft.com/office/powerpoint/2010/main" val="1745848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AU" sz="3100" b="1" dirty="0"/>
              <a:t>Business Plan Activity  </a:t>
            </a:r>
            <a:r>
              <a:rPr lang="en-AU" sz="2800" dirty="0"/>
              <a:t>– </a:t>
            </a:r>
            <a:r>
              <a:rPr lang="en-US" sz="2800" dirty="0"/>
              <a:t>List the licenses and permits you require for your business.</a:t>
            </a:r>
            <a:br>
              <a:rPr lang="en-US" sz="2800" dirty="0"/>
            </a:br>
            <a:r>
              <a:rPr lang="en-US" sz="2800" dirty="0"/>
              <a:t>.</a:t>
            </a:r>
            <a:br>
              <a:rPr lang="en-US" sz="2800" dirty="0"/>
            </a:b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593442"/>
            <a:ext cx="9938370" cy="48186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1600">
                <a:hlinkClick r:id="rId4"/>
              </a:rPr>
              <a:t>https://ablis.business.gov.au/search/activity</a:t>
            </a: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296482"/>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936059"/>
            <a:ext cx="6579875" cy="12494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tx1">
                    <a:alpha val="80000"/>
                  </a:schemeClr>
                </a:solidFill>
              </a:rPr>
              <a:t>What are </a:t>
            </a:r>
            <a:r>
              <a:rPr lang="en-US" sz="2400" b="1" dirty="0">
                <a:solidFill>
                  <a:schemeClr val="tx1">
                    <a:alpha val="80000"/>
                  </a:schemeClr>
                </a:solidFill>
              </a:rPr>
              <a:t>licenses</a:t>
            </a:r>
            <a:r>
              <a:rPr lang="en-US" sz="2400" dirty="0">
                <a:solidFill>
                  <a:schemeClr val="tx1">
                    <a:alpha val="80000"/>
                  </a:schemeClr>
                </a:solidFill>
              </a:rPr>
              <a:t> for your business?</a:t>
            </a:r>
          </a:p>
          <a:p>
            <a:pPr marL="0" indent="0">
              <a:buFont typeface="Arial" panose="020B0604020202020204" pitchFamily="34" charset="0"/>
              <a:buNone/>
            </a:pPr>
            <a:r>
              <a:rPr lang="en-US" sz="2400" dirty="0">
                <a:solidFill>
                  <a:schemeClr val="tx1">
                    <a:alpha val="80000"/>
                  </a:schemeClr>
                </a:solidFill>
              </a:rPr>
              <a:t>What are </a:t>
            </a:r>
            <a:r>
              <a:rPr lang="en-US" sz="2400" b="1" dirty="0">
                <a:solidFill>
                  <a:schemeClr val="tx1">
                    <a:alpha val="80000"/>
                  </a:schemeClr>
                </a:solidFill>
              </a:rPr>
              <a:t>permits </a:t>
            </a:r>
            <a:r>
              <a:rPr lang="en-US" sz="2400" dirty="0">
                <a:solidFill>
                  <a:schemeClr val="tx1">
                    <a:alpha val="80000"/>
                  </a:schemeClr>
                </a:solidFill>
              </a:rPr>
              <a:t>for your business?</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704004"/>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2" name="TextBox 1">
            <a:extLst>
              <a:ext uri="{FF2B5EF4-FFF2-40B4-BE49-F238E27FC236}">
                <a16:creationId xmlns:a16="http://schemas.microsoft.com/office/drawing/2014/main" id="{39CC9BC9-66FD-5871-7EF0-F16D94E8571E}"/>
              </a:ext>
            </a:extLst>
          </p:cNvPr>
          <p:cNvSpPr txBox="1"/>
          <p:nvPr/>
        </p:nvSpPr>
        <p:spPr>
          <a:xfrm>
            <a:off x="761053" y="5199157"/>
            <a:ext cx="6413390" cy="369332"/>
          </a:xfrm>
          <a:prstGeom prst="rect">
            <a:avLst/>
          </a:prstGeom>
          <a:noFill/>
        </p:spPr>
        <p:txBody>
          <a:bodyPr wrap="square" rtlCol="0">
            <a:spAutoFit/>
          </a:bodyPr>
          <a:lstStyle/>
          <a:p>
            <a:r>
              <a:rPr lang="en-US">
                <a:hlinkClick r:id="rId9"/>
              </a:rPr>
              <a:t>Business Licence Finder - Home (smallbusiness.wa.gov.au)</a:t>
            </a:r>
            <a:endParaRPr lang="en-AU" dirty="0"/>
          </a:p>
        </p:txBody>
      </p:sp>
    </p:spTree>
    <p:extLst>
      <p:ext uri="{BB962C8B-B14F-4D97-AF65-F5344CB8AC3E}">
        <p14:creationId xmlns:p14="http://schemas.microsoft.com/office/powerpoint/2010/main" val="2447606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2 – Seek specialist advice on compliance and risk minimisation</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a:normAutofit fontScale="92500" lnSpcReduction="10000"/>
          </a:bodyPr>
          <a:lstStyle/>
          <a:p>
            <a:pPr marL="0" indent="0">
              <a:buNone/>
            </a:pPr>
            <a:r>
              <a:rPr lang="en-US" dirty="0"/>
              <a:t>Different risks require different specialist advice. People who deal with risk all the time are insurance companies! They have made a science of assessing risks and how to reduce the risk of something bad happening.</a:t>
            </a:r>
          </a:p>
          <a:p>
            <a:pPr marL="0" indent="0">
              <a:buNone/>
            </a:pPr>
            <a:r>
              <a:rPr lang="en-US" b="1" dirty="0"/>
              <a:t>Insurance policies </a:t>
            </a:r>
            <a:r>
              <a:rPr lang="en-US" dirty="0"/>
              <a:t>(the fine print), will tell you what is covered and what is not covered under your policy. You will need to put your own policies and procedures in place, to reduce risks that are not covered by the insurance.</a:t>
            </a:r>
          </a:p>
          <a:p>
            <a:pPr marL="0" indent="0">
              <a:buNone/>
            </a:pPr>
            <a:r>
              <a:rPr lang="en-US" b="1" dirty="0"/>
              <a:t>Industry bodies </a:t>
            </a:r>
            <a:r>
              <a:rPr lang="en-US" dirty="0"/>
              <a:t>and </a:t>
            </a:r>
            <a:r>
              <a:rPr lang="en-US" dirty="0" err="1"/>
              <a:t>organisations</a:t>
            </a:r>
            <a:r>
              <a:rPr lang="en-US" dirty="0"/>
              <a:t> will in some cases have industry standards, codes of practice, etc. These are things everyone in a particular industry should adhere to.</a:t>
            </a:r>
          </a:p>
          <a:p>
            <a:pPr marL="0" indent="0">
              <a:buNone/>
            </a:pPr>
            <a:r>
              <a:rPr lang="en-US" b="1" dirty="0" err="1"/>
              <a:t>Worksafe</a:t>
            </a:r>
            <a:r>
              <a:rPr lang="en-US" b="1" dirty="0"/>
              <a:t> </a:t>
            </a:r>
            <a:r>
              <a:rPr lang="en-US" dirty="0"/>
              <a:t>Australia, is a government </a:t>
            </a:r>
            <a:r>
              <a:rPr lang="en-US" dirty="0" err="1"/>
              <a:t>organisation</a:t>
            </a:r>
            <a:r>
              <a:rPr lang="en-US" dirty="0"/>
              <a:t> that helps employers make workplaces safer. Even if you are self-employed and a Sole Trader working by yourself, you still require to adhere to the WHS / OHS laws.</a:t>
            </a:r>
          </a:p>
          <a:p>
            <a:pPr marL="0" indent="0">
              <a:buNone/>
            </a:pPr>
            <a:endParaRPr lang="en-US" dirty="0"/>
          </a:p>
          <a:p>
            <a:endParaRPr lang="en-US" dirty="0"/>
          </a:p>
        </p:txBody>
      </p:sp>
    </p:spTree>
    <p:extLst>
      <p:ext uri="{BB962C8B-B14F-4D97-AF65-F5344CB8AC3E}">
        <p14:creationId xmlns:p14="http://schemas.microsoft.com/office/powerpoint/2010/main" val="3675634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AU" sz="3100" b="1" dirty="0"/>
              <a:t>Business Plan Activity </a:t>
            </a:r>
            <a:r>
              <a:rPr lang="en-AU" sz="2800" dirty="0"/>
              <a:t>– </a:t>
            </a:r>
            <a:r>
              <a:rPr lang="en-US" sz="2800" dirty="0"/>
              <a:t>What are the insurance requirements for your business? Who are suitable providers and what is the cost?</a:t>
            </a:r>
            <a:br>
              <a:rPr lang="en-US" sz="2800" dirty="0"/>
            </a:b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593442"/>
            <a:ext cx="9938370"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296482"/>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936059"/>
            <a:ext cx="8383588" cy="124944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tx1">
                    <a:alpha val="80000"/>
                  </a:schemeClr>
                </a:solidFill>
              </a:rPr>
              <a:t>What are </a:t>
            </a:r>
            <a:r>
              <a:rPr lang="en-US" sz="2400" b="1" dirty="0">
                <a:solidFill>
                  <a:schemeClr val="tx1">
                    <a:alpha val="80000"/>
                  </a:schemeClr>
                </a:solidFill>
              </a:rPr>
              <a:t>insurance requirements</a:t>
            </a:r>
            <a:r>
              <a:rPr lang="en-US" sz="2400" dirty="0">
                <a:solidFill>
                  <a:schemeClr val="tx1">
                    <a:alpha val="80000"/>
                  </a:schemeClr>
                </a:solidFill>
              </a:rPr>
              <a:t> for your business?</a:t>
            </a:r>
          </a:p>
          <a:p>
            <a:pPr marL="0" indent="0">
              <a:buFont typeface="Arial" panose="020B0604020202020204" pitchFamily="34" charset="0"/>
              <a:buNone/>
            </a:pPr>
            <a:r>
              <a:rPr lang="en-US" sz="2400" dirty="0">
                <a:solidFill>
                  <a:schemeClr val="tx1">
                    <a:alpha val="80000"/>
                  </a:schemeClr>
                </a:solidFill>
              </a:rPr>
              <a:t>What are </a:t>
            </a:r>
            <a:r>
              <a:rPr lang="en-US" sz="2400" b="1" dirty="0">
                <a:solidFill>
                  <a:schemeClr val="tx1">
                    <a:alpha val="80000"/>
                  </a:schemeClr>
                </a:solidFill>
              </a:rPr>
              <a:t>who are suitable insurance providers </a:t>
            </a:r>
            <a:r>
              <a:rPr lang="en-US" sz="2400" dirty="0">
                <a:solidFill>
                  <a:schemeClr val="tx1">
                    <a:alpha val="80000"/>
                  </a:schemeClr>
                </a:solidFill>
              </a:rPr>
              <a:t>for your business?</a:t>
            </a:r>
          </a:p>
          <a:p>
            <a:pPr marL="0" indent="0">
              <a:buFont typeface="Arial" panose="020B0604020202020204" pitchFamily="34" charset="0"/>
              <a:buNone/>
            </a:pPr>
            <a:r>
              <a:rPr lang="en-US" sz="2400" dirty="0">
                <a:solidFill>
                  <a:schemeClr val="tx1">
                    <a:alpha val="80000"/>
                  </a:schemeClr>
                </a:solidFill>
              </a:rPr>
              <a:t>What do these </a:t>
            </a:r>
            <a:r>
              <a:rPr lang="en-US" sz="2400" b="1" dirty="0">
                <a:solidFill>
                  <a:schemeClr val="tx1">
                    <a:alpha val="80000"/>
                  </a:schemeClr>
                </a:solidFill>
              </a:rPr>
              <a:t>insurances cost</a:t>
            </a:r>
            <a:r>
              <a:rPr lang="en-US" sz="2400" dirty="0">
                <a:solidFill>
                  <a:schemeClr val="tx1">
                    <a:alpha val="80000"/>
                  </a:schemeClr>
                </a:solidFill>
              </a:rPr>
              <a:t>? (Per month or year? Ask for at least 3 quotes).</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704004"/>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333395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282435"/>
            <a:ext cx="9161834" cy="662782"/>
          </a:xfrm>
        </p:spPr>
        <p:txBody>
          <a:bodyPr anchor="ctr">
            <a:normAutofit fontScale="90000"/>
          </a:bodyPr>
          <a:lstStyle/>
          <a:p>
            <a:r>
              <a:rPr lang="en-AU" sz="3100" b="1" dirty="0"/>
              <a:t>Business Plan Activity </a:t>
            </a:r>
            <a:r>
              <a:rPr lang="en-AU" sz="2800" dirty="0"/>
              <a:t>– </a:t>
            </a:r>
            <a:r>
              <a:rPr lang="en-US" sz="2800" dirty="0"/>
              <a:t>Identify  business/financial  advisors  and  other  sources  of  assistance  relevant  to  compliance requirements and your business type. List below your sources of advice and specialist services that you have identified.</a:t>
            </a:r>
            <a:br>
              <a:rPr lang="en-US" sz="2800" dirty="0"/>
            </a:b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81602" y="1602934"/>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168470"/>
            <a:ext cx="9938370"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871510"/>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3002594"/>
            <a:ext cx="6579875" cy="175793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tx1">
                    <a:alpha val="80000"/>
                  </a:schemeClr>
                </a:solidFill>
              </a:rPr>
              <a:t>Who can be your business and/or financial advisors?</a:t>
            </a:r>
          </a:p>
          <a:p>
            <a:pPr marL="0" indent="0">
              <a:buFont typeface="Arial" panose="020B0604020202020204" pitchFamily="34" charset="0"/>
              <a:buNone/>
            </a:pPr>
            <a:r>
              <a:rPr lang="en-US" sz="2400" dirty="0">
                <a:solidFill>
                  <a:schemeClr val="tx1">
                    <a:alpha val="80000"/>
                  </a:schemeClr>
                </a:solidFill>
              </a:rPr>
              <a:t>Where can you find other sources of assistance relevant to the compliance requirements and your business type?</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279032"/>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785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3 – Take action to support business compliance</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6399"/>
            <a:ext cx="10515600" cy="4351338"/>
          </a:xfrm>
        </p:spPr>
        <p:txBody>
          <a:bodyPr>
            <a:normAutofit/>
          </a:bodyPr>
          <a:lstStyle/>
          <a:p>
            <a:pPr marL="0" indent="0">
              <a:buNone/>
            </a:pPr>
            <a:r>
              <a:rPr lang="en-US" dirty="0"/>
              <a:t>List the steps you need to take to comply with all the requirements:</a:t>
            </a:r>
          </a:p>
        </p:txBody>
      </p:sp>
      <p:pic>
        <p:nvPicPr>
          <p:cNvPr id="7" name="Picture 6" descr="Text&#10;&#10;Description automatically generated with low confidence">
            <a:extLst>
              <a:ext uri="{FF2B5EF4-FFF2-40B4-BE49-F238E27FC236}">
                <a16:creationId xmlns:a16="http://schemas.microsoft.com/office/drawing/2014/main" id="{E70DBA23-2908-4422-8F92-5F484F9B527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8200" y="2860027"/>
            <a:ext cx="2857500" cy="2647950"/>
          </a:xfrm>
          <a:prstGeom prst="rect">
            <a:avLst/>
          </a:prstGeom>
        </p:spPr>
      </p:pic>
      <p:pic>
        <p:nvPicPr>
          <p:cNvPr id="12" name="Picture 11" descr="Text&#10;&#10;Description automatically generated">
            <a:extLst>
              <a:ext uri="{FF2B5EF4-FFF2-40B4-BE49-F238E27FC236}">
                <a16:creationId xmlns:a16="http://schemas.microsoft.com/office/drawing/2014/main" id="{264D92CE-3FCE-4097-A5C6-300ABE7C061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004968" y="3755626"/>
            <a:ext cx="2216723" cy="1752351"/>
          </a:xfrm>
          <a:prstGeom prst="rect">
            <a:avLst/>
          </a:prstGeom>
        </p:spPr>
      </p:pic>
      <p:pic>
        <p:nvPicPr>
          <p:cNvPr id="21" name="Picture 20" descr="Graphical user interface, text, application, email&#10;&#10;Description automatically generated">
            <a:extLst>
              <a:ext uri="{FF2B5EF4-FFF2-40B4-BE49-F238E27FC236}">
                <a16:creationId xmlns:a16="http://schemas.microsoft.com/office/drawing/2014/main" id="{7299B86D-C452-42FE-9BA5-3401F37611A9}"/>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882745" y="2664764"/>
            <a:ext cx="3810000" cy="3038475"/>
          </a:xfrm>
          <a:prstGeom prst="rect">
            <a:avLst/>
          </a:prstGeom>
        </p:spPr>
      </p:pic>
    </p:spTree>
    <p:extLst>
      <p:ext uri="{BB962C8B-B14F-4D97-AF65-F5344CB8AC3E}">
        <p14:creationId xmlns:p14="http://schemas.microsoft.com/office/powerpoint/2010/main" val="4151095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AU" sz="3100" b="1" dirty="0"/>
              <a:t>Business Plan Activity </a:t>
            </a:r>
            <a:r>
              <a:rPr lang="en-AU" sz="2800" dirty="0"/>
              <a:t>– One of the common WHS compliance requirements is maintaining a Risk Register.</a:t>
            </a: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602934"/>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168470"/>
            <a:ext cx="9938370"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871510"/>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3002594"/>
            <a:ext cx="7101791" cy="2102400"/>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ID-number of the risk reported</a:t>
            </a:r>
            <a:endParaRPr lang="en-US" sz="2400" dirty="0">
              <a:cs typeface="Calibri"/>
            </a:endParaRPr>
          </a:p>
          <a:p>
            <a:r>
              <a:rPr lang="en-US" sz="2400" dirty="0"/>
              <a:t>The risk-rating Low-Medium-High</a:t>
            </a:r>
            <a:endParaRPr lang="en-US" sz="2400" dirty="0">
              <a:cs typeface="Calibri"/>
            </a:endParaRPr>
          </a:p>
          <a:p>
            <a:r>
              <a:rPr lang="en-US" sz="2400" dirty="0"/>
              <a:t>The probability or likelihood of the risk occurring</a:t>
            </a:r>
            <a:endParaRPr lang="en-US" sz="2400" dirty="0">
              <a:cs typeface="Calibri"/>
            </a:endParaRPr>
          </a:p>
          <a:p>
            <a:r>
              <a:rPr lang="en-US" sz="2400" dirty="0"/>
              <a:t>Photographic or Video evidence of the hazard (where possible).</a:t>
            </a:r>
            <a:endParaRPr lang="en-US" sz="2400">
              <a:cs typeface="Calibri"/>
            </a:endParaRPr>
          </a:p>
          <a:p>
            <a:r>
              <a:rPr lang="en-US" sz="2400" dirty="0">
                <a:solidFill>
                  <a:srgbClr val="000000"/>
                </a:solidFill>
                <a:cs typeface="Calibri"/>
              </a:rPr>
              <a:t>Date, time and location of the hazard</a:t>
            </a:r>
          </a:p>
          <a:p>
            <a:r>
              <a:rPr lang="en-US" sz="2400" dirty="0">
                <a:solidFill>
                  <a:schemeClr val="tx1">
                    <a:alpha val="80000"/>
                  </a:schemeClr>
                </a:solidFill>
                <a:cs typeface="Calibri"/>
              </a:rPr>
              <a:t>Actions suggested to reduce the hazard</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6" y="2279032"/>
            <a:ext cx="7381305" cy="584775"/>
          </a:xfrm>
          <a:prstGeom prst="rect">
            <a:avLst/>
          </a:prstGeom>
          <a:noFill/>
        </p:spPr>
        <p:txBody>
          <a:bodyPr wrap="square" lIns="91440" tIns="45720" rIns="91440" bIns="45720" rtlCol="0" anchor="t">
            <a:spAutoFit/>
          </a:bodyPr>
          <a:lstStyle/>
          <a:p>
            <a:r>
              <a:rPr lang="en-US" sz="3200" b="1" dirty="0">
                <a:solidFill>
                  <a:srgbClr val="69BE28"/>
                </a:solidFill>
              </a:rPr>
              <a:t>A Risk Register should contain:</a:t>
            </a:r>
            <a:endParaRPr lang="en-US" sz="3200" b="1" dirty="0">
              <a:solidFill>
                <a:srgbClr val="69BE28"/>
              </a:solidFill>
              <a:cs typeface="Calibri"/>
            </a:endParaRPr>
          </a:p>
        </p:txBody>
      </p:sp>
    </p:spTree>
    <p:extLst>
      <p:ext uri="{BB962C8B-B14F-4D97-AF65-F5344CB8AC3E}">
        <p14:creationId xmlns:p14="http://schemas.microsoft.com/office/powerpoint/2010/main" val="124787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AU" sz="3100" b="1" dirty="0"/>
              <a:t>Business Plan Activity </a:t>
            </a:r>
            <a:r>
              <a:rPr lang="en-AU" sz="2800" dirty="0"/>
              <a:t>– </a:t>
            </a:r>
            <a:r>
              <a:rPr lang="en-US" sz="2800" dirty="0"/>
              <a:t>Please consider the ongoing compliance requirements for your business in the following areas and note how you will aim to manage them were applicable?</a:t>
            </a: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602934"/>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168470"/>
            <a:ext cx="9938370"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871510"/>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3002594"/>
            <a:ext cx="6579875" cy="175793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Following taxation and industrial relations principles</a:t>
            </a:r>
          </a:p>
          <a:p>
            <a:r>
              <a:rPr lang="en-US" sz="2400" dirty="0"/>
              <a:t>Updating and maintaining legal documents</a:t>
            </a:r>
          </a:p>
          <a:p>
            <a:r>
              <a:rPr lang="en-US" sz="2400" dirty="0"/>
              <a:t>Investigating areas of non-compliance</a:t>
            </a:r>
          </a:p>
          <a:p>
            <a:r>
              <a:rPr lang="en-US" sz="2400" dirty="0"/>
              <a:t>Monitoring provision of products/services</a:t>
            </a:r>
          </a:p>
          <a:p>
            <a:r>
              <a:rPr lang="en-US" sz="2400" dirty="0"/>
              <a:t>Taking corrective action where necessary</a:t>
            </a: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6" y="2279032"/>
            <a:ext cx="7381305"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Discuss…The following requirements</a:t>
            </a:r>
            <a:endParaRPr lang="en-AU" sz="3200" b="1" dirty="0">
              <a:solidFill>
                <a:srgbClr val="69BE28"/>
              </a:solidFill>
            </a:endParaRPr>
          </a:p>
        </p:txBody>
      </p:sp>
    </p:spTree>
    <p:extLst>
      <p:ext uri="{BB962C8B-B14F-4D97-AF65-F5344CB8AC3E}">
        <p14:creationId xmlns:p14="http://schemas.microsoft.com/office/powerpoint/2010/main" val="4060495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234C3-2F0A-4314-86BE-286D566D330F}"/>
              </a:ext>
            </a:extLst>
          </p:cNvPr>
          <p:cNvSpPr>
            <a:spLocks noGrp="1"/>
          </p:cNvSpPr>
          <p:nvPr>
            <p:ph type="title"/>
          </p:nvPr>
        </p:nvSpPr>
        <p:spPr/>
        <p:txBody>
          <a:bodyPr/>
          <a:lstStyle/>
          <a:p>
            <a:r>
              <a:rPr lang="en-US" dirty="0">
                <a:solidFill>
                  <a:schemeClr val="accent6"/>
                </a:solidFill>
              </a:rPr>
              <a:t>To </a:t>
            </a:r>
            <a:r>
              <a:rPr lang="en-US">
                <a:solidFill>
                  <a:schemeClr val="accent6"/>
                </a:solidFill>
              </a:rPr>
              <a:t>Do List</a:t>
            </a:r>
            <a:endParaRPr lang="en-AU" dirty="0">
              <a:solidFill>
                <a:schemeClr val="accent6"/>
              </a:solidFill>
            </a:endParaRPr>
          </a:p>
        </p:txBody>
      </p:sp>
      <p:sp>
        <p:nvSpPr>
          <p:cNvPr id="3" name="TextBox 2">
            <a:extLst>
              <a:ext uri="{FF2B5EF4-FFF2-40B4-BE49-F238E27FC236}">
                <a16:creationId xmlns:a16="http://schemas.microsoft.com/office/drawing/2014/main" id="{2D11AAB6-7C22-4A9A-A2DC-5F44E63D5195}"/>
              </a:ext>
            </a:extLst>
          </p:cNvPr>
          <p:cNvSpPr txBox="1"/>
          <p:nvPr/>
        </p:nvSpPr>
        <p:spPr>
          <a:xfrm>
            <a:off x="838200" y="2083324"/>
            <a:ext cx="10515600" cy="2308324"/>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q"/>
            </a:pPr>
            <a:endParaRPr lang="en-AU" dirty="0"/>
          </a:p>
          <a:p>
            <a:pPr marL="342900" indent="-342900">
              <a:buFont typeface="Wingdings" panose="05000000000000000000" pitchFamily="2" charset="2"/>
              <a:buChar char="q"/>
            </a:pPr>
            <a:r>
              <a:rPr lang="en-AU" dirty="0">
                <a:cs typeface="Calibri"/>
              </a:rPr>
              <a:t>Research the business structure (type of business) is best for your business idea.</a:t>
            </a:r>
          </a:p>
          <a:p>
            <a:pPr marL="342900" indent="-342900">
              <a:buFont typeface="Wingdings" panose="05000000000000000000" pitchFamily="2" charset="2"/>
              <a:buChar char="q"/>
            </a:pPr>
            <a:r>
              <a:rPr lang="en-AU" dirty="0"/>
              <a:t>Research the (International, Federal, State and Local) laws your type of business needs to comply with.</a:t>
            </a:r>
            <a:endParaRPr lang="en-AU" dirty="0">
              <a:cs typeface="Calibri"/>
            </a:endParaRPr>
          </a:p>
          <a:p>
            <a:pPr marL="342900" indent="-342900">
              <a:buFont typeface="Wingdings" panose="05000000000000000000" pitchFamily="2" charset="2"/>
              <a:buChar char="q"/>
            </a:pPr>
            <a:r>
              <a:rPr lang="en-AU" sz="1800" dirty="0"/>
              <a:t>Write policies and procedures for your business compliance.</a:t>
            </a:r>
          </a:p>
          <a:p>
            <a:pPr marL="342900" indent="-342900">
              <a:buFont typeface="Wingdings" panose="05000000000000000000" pitchFamily="2" charset="2"/>
              <a:buChar char="q"/>
            </a:pPr>
            <a:r>
              <a:rPr lang="en-AU" dirty="0"/>
              <a:t>Update</a:t>
            </a:r>
            <a:r>
              <a:rPr lang="en-AU" sz="1800" dirty="0"/>
              <a:t> your Business Plan. (Save to your computer so that you can work on it progressively and once</a:t>
            </a:r>
            <a:r>
              <a:rPr lang="en-AU" dirty="0"/>
              <a:t> </a:t>
            </a:r>
            <a:r>
              <a:rPr lang="en-AU" sz="1800" dirty="0"/>
              <a:t> finished you can submit </a:t>
            </a:r>
            <a:r>
              <a:rPr lang="en-AU" dirty="0"/>
              <a:t>it</a:t>
            </a:r>
            <a:r>
              <a:rPr lang="en-AU" sz="1800" dirty="0"/>
              <a:t> </a:t>
            </a:r>
            <a:r>
              <a:rPr lang="en-AU" dirty="0"/>
              <a:t>via </a:t>
            </a:r>
            <a:r>
              <a:rPr lang="en-AU" sz="1800" dirty="0"/>
              <a:t>Canvas at the end of the course.)</a:t>
            </a:r>
            <a:endParaRPr lang="en-AU" sz="1800" dirty="0">
              <a:cs typeface="Calibri"/>
            </a:endParaRPr>
          </a:p>
          <a:p>
            <a:pPr marL="342900" indent="-342900">
              <a:buFont typeface="Wingdings" panose="05000000000000000000" pitchFamily="2" charset="2"/>
              <a:buChar char="q"/>
            </a:pPr>
            <a:r>
              <a:rPr lang="en-AU" sz="1800" dirty="0"/>
              <a:t>Complete Topic 3 Quiz</a:t>
            </a:r>
            <a:endParaRPr lang="en-AU" sz="1800" dirty="0">
              <a:cs typeface="Calibri"/>
            </a:endParaRPr>
          </a:p>
          <a:p>
            <a:endParaRPr lang="en-AU" dirty="0"/>
          </a:p>
        </p:txBody>
      </p:sp>
    </p:spTree>
    <p:extLst>
      <p:ext uri="{BB962C8B-B14F-4D97-AF65-F5344CB8AC3E}">
        <p14:creationId xmlns:p14="http://schemas.microsoft.com/office/powerpoint/2010/main" val="1403188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914AD-FA5B-4F87-BFC5-18C80027DD34}"/>
              </a:ext>
            </a:extLst>
          </p:cNvPr>
          <p:cNvSpPr>
            <a:spLocks noGrp="1"/>
          </p:cNvSpPr>
          <p:nvPr>
            <p:ph type="title"/>
          </p:nvPr>
        </p:nvSpPr>
        <p:spPr/>
        <p:txBody>
          <a:bodyPr/>
          <a:lstStyle/>
          <a:p>
            <a:r>
              <a:rPr lang="en-US" dirty="0"/>
              <a:t>In this topic we will cover:</a:t>
            </a:r>
            <a:endParaRPr lang="en-AU" dirty="0"/>
          </a:p>
        </p:txBody>
      </p:sp>
      <p:sp>
        <p:nvSpPr>
          <p:cNvPr id="3" name="Content Placeholder 2">
            <a:extLst>
              <a:ext uri="{FF2B5EF4-FFF2-40B4-BE49-F238E27FC236}">
                <a16:creationId xmlns:a16="http://schemas.microsoft.com/office/drawing/2014/main" id="{5CB81A49-CDA4-4CE2-AC57-D691E27340A9}"/>
              </a:ext>
            </a:extLst>
          </p:cNvPr>
          <p:cNvSpPr>
            <a:spLocks noGrp="1"/>
          </p:cNvSpPr>
          <p:nvPr>
            <p:ph idx="1"/>
          </p:nvPr>
        </p:nvSpPr>
        <p:spPr/>
        <p:txBody>
          <a:bodyPr>
            <a:normAutofit/>
          </a:bodyPr>
          <a:lstStyle/>
          <a:p>
            <a:pPr lvl="0"/>
            <a:r>
              <a:rPr lang="en-AU" dirty="0"/>
              <a:t>Research compliance requirements for new business ventures</a:t>
            </a:r>
          </a:p>
          <a:p>
            <a:pPr lvl="0"/>
            <a:r>
              <a:rPr lang="en-AU" dirty="0"/>
              <a:t>Seek specialist advice on compliance and risk minimisation</a:t>
            </a:r>
          </a:p>
          <a:p>
            <a:pPr lvl="0"/>
            <a:r>
              <a:rPr lang="en-AU" dirty="0"/>
              <a:t>Take action to support business compliance</a:t>
            </a:r>
          </a:p>
          <a:p>
            <a:pPr marL="0" lvl="0" indent="0">
              <a:buNone/>
            </a:pPr>
            <a:endParaRPr lang="en-AU" dirty="0"/>
          </a:p>
          <a:p>
            <a:endParaRPr lang="en-AU" dirty="0"/>
          </a:p>
        </p:txBody>
      </p:sp>
    </p:spTree>
    <p:extLst>
      <p:ext uri="{BB962C8B-B14F-4D97-AF65-F5344CB8AC3E}">
        <p14:creationId xmlns:p14="http://schemas.microsoft.com/office/powerpoint/2010/main" val="3705185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40C4F-C57A-4E8F-BFE2-B619B1B9E14C}"/>
              </a:ext>
            </a:extLst>
          </p:cNvPr>
          <p:cNvSpPr>
            <a:spLocks noGrp="1"/>
          </p:cNvSpPr>
          <p:nvPr>
            <p:ph type="title"/>
          </p:nvPr>
        </p:nvSpPr>
        <p:spPr/>
        <p:txBody>
          <a:bodyPr/>
          <a:lstStyle/>
          <a:p>
            <a:r>
              <a:rPr lang="en-US" dirty="0">
                <a:solidFill>
                  <a:schemeClr val="accent6"/>
                </a:solidFill>
              </a:rPr>
              <a:t>Sole Trader</a:t>
            </a:r>
            <a:endParaRPr lang="en-AU" dirty="0">
              <a:solidFill>
                <a:schemeClr val="accent6"/>
              </a:solidFill>
            </a:endParaRPr>
          </a:p>
        </p:txBody>
      </p:sp>
      <p:sp>
        <p:nvSpPr>
          <p:cNvPr id="3" name="Text Placeholder 2">
            <a:extLst>
              <a:ext uri="{FF2B5EF4-FFF2-40B4-BE49-F238E27FC236}">
                <a16:creationId xmlns:a16="http://schemas.microsoft.com/office/drawing/2014/main" id="{D612A653-217C-4FB3-AF75-4383F47E51A1}"/>
              </a:ext>
            </a:extLst>
          </p:cNvPr>
          <p:cNvSpPr>
            <a:spLocks noGrp="1"/>
          </p:cNvSpPr>
          <p:nvPr>
            <p:ph type="body" idx="1"/>
          </p:nvPr>
        </p:nvSpPr>
        <p:spPr/>
        <p:txBody>
          <a:bodyPr/>
          <a:lstStyle/>
          <a:p>
            <a:r>
              <a:rPr lang="en-US" dirty="0"/>
              <a:t>Advantages</a:t>
            </a:r>
            <a:endParaRPr lang="en-AU" dirty="0"/>
          </a:p>
        </p:txBody>
      </p:sp>
      <p:sp>
        <p:nvSpPr>
          <p:cNvPr id="4" name="Content Placeholder 3">
            <a:extLst>
              <a:ext uri="{FF2B5EF4-FFF2-40B4-BE49-F238E27FC236}">
                <a16:creationId xmlns:a16="http://schemas.microsoft.com/office/drawing/2014/main" id="{E31EC82F-8307-412C-92EE-C9F576A25646}"/>
              </a:ext>
            </a:extLst>
          </p:cNvPr>
          <p:cNvSpPr>
            <a:spLocks noGrp="1"/>
          </p:cNvSpPr>
          <p:nvPr>
            <p:ph sz="half" idx="2"/>
          </p:nvPr>
        </p:nvSpPr>
        <p:spPr/>
        <p:txBody>
          <a:bodyPr>
            <a:normAutofit fontScale="92500" lnSpcReduction="20000"/>
          </a:bodyPr>
          <a:lstStyle/>
          <a:p>
            <a:r>
              <a:rPr lang="en-US" dirty="0"/>
              <a:t>Easy &amp; low costs to set up</a:t>
            </a:r>
          </a:p>
          <a:p>
            <a:r>
              <a:rPr lang="en-US" dirty="0"/>
              <a:t>All profits go to the owner</a:t>
            </a:r>
          </a:p>
          <a:p>
            <a:r>
              <a:rPr lang="en-US" dirty="0"/>
              <a:t>Minimum legal requirements</a:t>
            </a:r>
          </a:p>
          <a:p>
            <a:r>
              <a:rPr lang="en-US" dirty="0"/>
              <a:t>No separate tax return required</a:t>
            </a:r>
          </a:p>
          <a:p>
            <a:r>
              <a:rPr lang="en-US" dirty="0"/>
              <a:t>No registration required if trading under own name</a:t>
            </a:r>
          </a:p>
          <a:p>
            <a:r>
              <a:rPr lang="en-US" dirty="0"/>
              <a:t>Having direct control and authority over the business</a:t>
            </a:r>
          </a:p>
          <a:p>
            <a:r>
              <a:rPr lang="en-US" dirty="0"/>
              <a:t>Wind up process is simple</a:t>
            </a:r>
            <a:endParaRPr lang="en-AU" dirty="0"/>
          </a:p>
        </p:txBody>
      </p:sp>
      <p:sp>
        <p:nvSpPr>
          <p:cNvPr id="5" name="Text Placeholder 4">
            <a:extLst>
              <a:ext uri="{FF2B5EF4-FFF2-40B4-BE49-F238E27FC236}">
                <a16:creationId xmlns:a16="http://schemas.microsoft.com/office/drawing/2014/main" id="{C07A145C-1B33-48A2-91D0-F154EAA3903F}"/>
              </a:ext>
            </a:extLst>
          </p:cNvPr>
          <p:cNvSpPr>
            <a:spLocks noGrp="1"/>
          </p:cNvSpPr>
          <p:nvPr>
            <p:ph type="body" sz="quarter" idx="3"/>
          </p:nvPr>
        </p:nvSpPr>
        <p:spPr/>
        <p:txBody>
          <a:bodyPr/>
          <a:lstStyle/>
          <a:p>
            <a:r>
              <a:rPr lang="en-US" dirty="0"/>
              <a:t>Disadvantages</a:t>
            </a:r>
            <a:endParaRPr lang="en-AU" dirty="0"/>
          </a:p>
        </p:txBody>
      </p:sp>
      <p:sp>
        <p:nvSpPr>
          <p:cNvPr id="6" name="Content Placeholder 5">
            <a:extLst>
              <a:ext uri="{FF2B5EF4-FFF2-40B4-BE49-F238E27FC236}">
                <a16:creationId xmlns:a16="http://schemas.microsoft.com/office/drawing/2014/main" id="{45B252F5-A091-45EC-9E6B-F58FDCFBBD02}"/>
              </a:ext>
            </a:extLst>
          </p:cNvPr>
          <p:cNvSpPr>
            <a:spLocks noGrp="1"/>
          </p:cNvSpPr>
          <p:nvPr>
            <p:ph sz="quarter" idx="4"/>
          </p:nvPr>
        </p:nvSpPr>
        <p:spPr/>
        <p:txBody>
          <a:bodyPr>
            <a:normAutofit fontScale="92500" lnSpcReduction="20000"/>
          </a:bodyPr>
          <a:lstStyle/>
          <a:p>
            <a:r>
              <a:rPr lang="en-US" dirty="0"/>
              <a:t>Personal liability for all debts</a:t>
            </a:r>
            <a:endParaRPr lang="en-AU" dirty="0"/>
          </a:p>
          <a:p>
            <a:r>
              <a:rPr lang="en-AU" dirty="0"/>
              <a:t>Pressure of taking on all the expendabilities</a:t>
            </a:r>
          </a:p>
          <a:p>
            <a:r>
              <a:rPr lang="en-AU" dirty="0"/>
              <a:t>Ownership cannot be transferred to anyone else</a:t>
            </a:r>
          </a:p>
          <a:p>
            <a:r>
              <a:rPr lang="en-AU" dirty="0"/>
              <a:t>If you are sick, there is no-one else to run your business</a:t>
            </a:r>
          </a:p>
          <a:p>
            <a:r>
              <a:rPr lang="en-AU" dirty="0"/>
              <a:t>More difficult to raise finance</a:t>
            </a:r>
          </a:p>
          <a:p>
            <a:r>
              <a:rPr lang="en-AU" dirty="0"/>
              <a:t>May have to pay provisional tax</a:t>
            </a:r>
            <a:endParaRPr lang="en-US" dirty="0"/>
          </a:p>
        </p:txBody>
      </p:sp>
      <p:pic>
        <p:nvPicPr>
          <p:cNvPr id="9" name="Graphic 8" descr="User with solid fill">
            <a:extLst>
              <a:ext uri="{FF2B5EF4-FFF2-40B4-BE49-F238E27FC236}">
                <a16:creationId xmlns:a16="http://schemas.microsoft.com/office/drawing/2014/main" id="{586EB993-53F4-4506-AECA-7B736A39EBB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5687" y="668337"/>
            <a:ext cx="1325562" cy="1325562"/>
          </a:xfrm>
          <a:prstGeom prst="rect">
            <a:avLst/>
          </a:prstGeom>
        </p:spPr>
      </p:pic>
      <p:grpSp>
        <p:nvGrpSpPr>
          <p:cNvPr id="7" name="Group 6">
            <a:extLst>
              <a:ext uri="{FF2B5EF4-FFF2-40B4-BE49-F238E27FC236}">
                <a16:creationId xmlns:a16="http://schemas.microsoft.com/office/drawing/2014/main" id="{3095605B-3960-0695-EB39-F3B40AA16ED2}"/>
              </a:ext>
            </a:extLst>
          </p:cNvPr>
          <p:cNvGrpSpPr/>
          <p:nvPr/>
        </p:nvGrpSpPr>
        <p:grpSpPr>
          <a:xfrm>
            <a:off x="10656407" y="92280"/>
            <a:ext cx="1423413" cy="933330"/>
            <a:chOff x="10105034" y="1027906"/>
            <a:chExt cx="1423413" cy="933330"/>
          </a:xfrm>
        </p:grpSpPr>
        <p:pic>
          <p:nvPicPr>
            <p:cNvPr id="8" name="Graphic 7" descr="Badge Question Mark with solid fill">
              <a:extLst>
                <a:ext uri="{FF2B5EF4-FFF2-40B4-BE49-F238E27FC236}">
                  <a16:creationId xmlns:a16="http://schemas.microsoft.com/office/drawing/2014/main" id="{0BDA4207-4503-3C4D-CECC-948E37852C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05034" y="1027906"/>
              <a:ext cx="914400" cy="914400"/>
            </a:xfrm>
            <a:prstGeom prst="rect">
              <a:avLst/>
            </a:prstGeom>
          </p:spPr>
        </p:pic>
        <p:sp>
          <p:nvSpPr>
            <p:cNvPr id="10" name="TextBox 9">
              <a:extLst>
                <a:ext uri="{FF2B5EF4-FFF2-40B4-BE49-F238E27FC236}">
                  <a16:creationId xmlns:a16="http://schemas.microsoft.com/office/drawing/2014/main" id="{8FA2C31F-CAB3-CDCD-6158-F5797414D0C4}"/>
                </a:ext>
              </a:extLst>
            </p:cNvPr>
            <p:cNvSpPr txBox="1"/>
            <p:nvPr/>
          </p:nvSpPr>
          <p:spPr>
            <a:xfrm>
              <a:off x="10711324" y="1591904"/>
              <a:ext cx="817123" cy="369332"/>
            </a:xfrm>
            <a:prstGeom prst="rect">
              <a:avLst/>
            </a:prstGeom>
            <a:noFill/>
          </p:spPr>
          <p:txBody>
            <a:bodyPr wrap="square" rtlCol="0">
              <a:spAutoFit/>
            </a:bodyPr>
            <a:lstStyle/>
            <a:p>
              <a:pPr algn="ctr"/>
              <a:r>
                <a:rPr lang="en-US" dirty="0"/>
                <a:t>Q8</a:t>
              </a:r>
              <a:endParaRPr lang="en-AU" dirty="0"/>
            </a:p>
          </p:txBody>
        </p:sp>
      </p:grpSp>
    </p:spTree>
    <p:extLst>
      <p:ext uri="{BB962C8B-B14F-4D97-AF65-F5344CB8AC3E}">
        <p14:creationId xmlns:p14="http://schemas.microsoft.com/office/powerpoint/2010/main" val="3931297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40C4F-C57A-4E8F-BFE2-B619B1B9E14C}"/>
              </a:ext>
            </a:extLst>
          </p:cNvPr>
          <p:cNvSpPr>
            <a:spLocks noGrp="1"/>
          </p:cNvSpPr>
          <p:nvPr>
            <p:ph type="title"/>
          </p:nvPr>
        </p:nvSpPr>
        <p:spPr/>
        <p:txBody>
          <a:bodyPr/>
          <a:lstStyle/>
          <a:p>
            <a:r>
              <a:rPr lang="en-US" dirty="0">
                <a:solidFill>
                  <a:schemeClr val="accent6"/>
                </a:solidFill>
              </a:rPr>
              <a:t>Partnership</a:t>
            </a:r>
            <a:endParaRPr lang="en-AU" dirty="0">
              <a:solidFill>
                <a:schemeClr val="accent6"/>
              </a:solidFill>
            </a:endParaRPr>
          </a:p>
        </p:txBody>
      </p:sp>
      <p:sp>
        <p:nvSpPr>
          <p:cNvPr id="3" name="Text Placeholder 2">
            <a:extLst>
              <a:ext uri="{FF2B5EF4-FFF2-40B4-BE49-F238E27FC236}">
                <a16:creationId xmlns:a16="http://schemas.microsoft.com/office/drawing/2014/main" id="{D612A653-217C-4FB3-AF75-4383F47E51A1}"/>
              </a:ext>
            </a:extLst>
          </p:cNvPr>
          <p:cNvSpPr>
            <a:spLocks noGrp="1"/>
          </p:cNvSpPr>
          <p:nvPr>
            <p:ph type="body" idx="1"/>
          </p:nvPr>
        </p:nvSpPr>
        <p:spPr/>
        <p:txBody>
          <a:bodyPr/>
          <a:lstStyle/>
          <a:p>
            <a:r>
              <a:rPr lang="en-US" dirty="0"/>
              <a:t>Advantages</a:t>
            </a:r>
            <a:endParaRPr lang="en-AU" dirty="0"/>
          </a:p>
        </p:txBody>
      </p:sp>
      <p:sp>
        <p:nvSpPr>
          <p:cNvPr id="4" name="Content Placeholder 3">
            <a:extLst>
              <a:ext uri="{FF2B5EF4-FFF2-40B4-BE49-F238E27FC236}">
                <a16:creationId xmlns:a16="http://schemas.microsoft.com/office/drawing/2014/main" id="{E31EC82F-8307-412C-92EE-C9F576A25646}"/>
              </a:ext>
            </a:extLst>
          </p:cNvPr>
          <p:cNvSpPr>
            <a:spLocks noGrp="1"/>
          </p:cNvSpPr>
          <p:nvPr>
            <p:ph sz="half" idx="2"/>
          </p:nvPr>
        </p:nvSpPr>
        <p:spPr/>
        <p:txBody>
          <a:bodyPr>
            <a:normAutofit fontScale="70000" lnSpcReduction="20000"/>
          </a:bodyPr>
          <a:lstStyle/>
          <a:p>
            <a:r>
              <a:rPr lang="en-US" dirty="0"/>
              <a:t>It widens the scope and skills within the business. (One partner may be good at sales and administration, the other at technical and practical applications.)</a:t>
            </a:r>
          </a:p>
          <a:p>
            <a:r>
              <a:rPr lang="en-US" dirty="0"/>
              <a:t>As a partnership the tax responsibility can be shared. E.g.: Tax on gross income after expenses divided 50/50 or 30/70 or whatever the accountant feels is most advantageous.</a:t>
            </a:r>
          </a:p>
          <a:p>
            <a:r>
              <a:rPr lang="en-US" dirty="0"/>
              <a:t>Having a partner means that you are able to share the burden of responsibility and decision making. Two heads are better than one!</a:t>
            </a:r>
          </a:p>
          <a:p>
            <a:r>
              <a:rPr lang="en-US" dirty="0"/>
              <a:t>Simple and low cost to form an operate.</a:t>
            </a:r>
          </a:p>
          <a:p>
            <a:r>
              <a:rPr lang="en-US" dirty="0"/>
              <a:t>Limited outside regulation</a:t>
            </a:r>
            <a:endParaRPr lang="en-AU" dirty="0"/>
          </a:p>
        </p:txBody>
      </p:sp>
      <p:sp>
        <p:nvSpPr>
          <p:cNvPr id="5" name="Text Placeholder 4">
            <a:extLst>
              <a:ext uri="{FF2B5EF4-FFF2-40B4-BE49-F238E27FC236}">
                <a16:creationId xmlns:a16="http://schemas.microsoft.com/office/drawing/2014/main" id="{C07A145C-1B33-48A2-91D0-F154EAA3903F}"/>
              </a:ext>
            </a:extLst>
          </p:cNvPr>
          <p:cNvSpPr>
            <a:spLocks noGrp="1"/>
          </p:cNvSpPr>
          <p:nvPr>
            <p:ph type="body" sz="quarter" idx="3"/>
          </p:nvPr>
        </p:nvSpPr>
        <p:spPr>
          <a:xfrm>
            <a:off x="6172200" y="1681163"/>
            <a:ext cx="5183188" cy="823912"/>
          </a:xfrm>
        </p:spPr>
        <p:txBody>
          <a:bodyPr/>
          <a:lstStyle/>
          <a:p>
            <a:r>
              <a:rPr lang="en-US" dirty="0"/>
              <a:t>Disadvantages</a:t>
            </a:r>
            <a:endParaRPr lang="en-AU" dirty="0"/>
          </a:p>
        </p:txBody>
      </p:sp>
      <p:sp>
        <p:nvSpPr>
          <p:cNvPr id="6" name="Content Placeholder 5">
            <a:extLst>
              <a:ext uri="{FF2B5EF4-FFF2-40B4-BE49-F238E27FC236}">
                <a16:creationId xmlns:a16="http://schemas.microsoft.com/office/drawing/2014/main" id="{45B252F5-A091-45EC-9E6B-F58FDCFBBD02}"/>
              </a:ext>
            </a:extLst>
          </p:cNvPr>
          <p:cNvSpPr>
            <a:spLocks noGrp="1"/>
          </p:cNvSpPr>
          <p:nvPr>
            <p:ph sz="quarter" idx="4"/>
          </p:nvPr>
        </p:nvSpPr>
        <p:spPr>
          <a:xfrm>
            <a:off x="6172200" y="2505075"/>
            <a:ext cx="5183188" cy="3684588"/>
          </a:xfrm>
        </p:spPr>
        <p:txBody>
          <a:bodyPr>
            <a:normAutofit fontScale="70000" lnSpcReduction="20000"/>
          </a:bodyPr>
          <a:lstStyle/>
          <a:p>
            <a:r>
              <a:rPr lang="en-US" dirty="0"/>
              <a:t>Decisions are shared and have to be mutually agreed to.</a:t>
            </a:r>
          </a:p>
          <a:p>
            <a:r>
              <a:rPr lang="en-US" dirty="0"/>
              <a:t>If one partner wants out there is no partnership agreement setting out mutually agreed guidelines, then trouble can occur.</a:t>
            </a:r>
          </a:p>
          <a:p>
            <a:r>
              <a:rPr lang="en-US" dirty="0"/>
              <a:t>If there are disagreements it could cause delay or obstruction within the business.</a:t>
            </a:r>
          </a:p>
          <a:p>
            <a:r>
              <a:rPr lang="en-US" dirty="0"/>
              <a:t>The big risk of course is that if the business fails the creditors will pursue the partners and if one partner has no assets to recover the other partner is fully liable.</a:t>
            </a:r>
          </a:p>
          <a:p>
            <a:r>
              <a:rPr lang="en-US" dirty="0"/>
              <a:t>Each partner is liable for the acts of the other partners.</a:t>
            </a:r>
          </a:p>
        </p:txBody>
      </p:sp>
      <p:pic>
        <p:nvPicPr>
          <p:cNvPr id="9" name="Graphic 8" descr="Two Men with solid fill">
            <a:extLst>
              <a:ext uri="{FF2B5EF4-FFF2-40B4-BE49-F238E27FC236}">
                <a16:creationId xmlns:a16="http://schemas.microsoft.com/office/drawing/2014/main" id="{C16744C8-BF79-442F-B478-9AE09F8BEBD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64766" y="594608"/>
            <a:ext cx="1403873" cy="1403873"/>
          </a:xfrm>
          <a:prstGeom prst="rect">
            <a:avLst/>
          </a:prstGeom>
        </p:spPr>
      </p:pic>
      <p:grpSp>
        <p:nvGrpSpPr>
          <p:cNvPr id="7" name="Group 6">
            <a:extLst>
              <a:ext uri="{FF2B5EF4-FFF2-40B4-BE49-F238E27FC236}">
                <a16:creationId xmlns:a16="http://schemas.microsoft.com/office/drawing/2014/main" id="{8004ACE6-B800-A13E-649D-CFADEB8912BC}"/>
              </a:ext>
            </a:extLst>
          </p:cNvPr>
          <p:cNvGrpSpPr/>
          <p:nvPr/>
        </p:nvGrpSpPr>
        <p:grpSpPr>
          <a:xfrm>
            <a:off x="10640505" y="132045"/>
            <a:ext cx="1423413" cy="933330"/>
            <a:chOff x="10105034" y="1027906"/>
            <a:chExt cx="1423413" cy="933330"/>
          </a:xfrm>
        </p:grpSpPr>
        <p:pic>
          <p:nvPicPr>
            <p:cNvPr id="8" name="Graphic 7" descr="Badge Question Mark with solid fill">
              <a:extLst>
                <a:ext uri="{FF2B5EF4-FFF2-40B4-BE49-F238E27FC236}">
                  <a16:creationId xmlns:a16="http://schemas.microsoft.com/office/drawing/2014/main" id="{8DCDEE8F-2407-0DC3-308C-2916F70BAB6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05034" y="1027906"/>
              <a:ext cx="914400" cy="914400"/>
            </a:xfrm>
            <a:prstGeom prst="rect">
              <a:avLst/>
            </a:prstGeom>
          </p:spPr>
        </p:pic>
        <p:sp>
          <p:nvSpPr>
            <p:cNvPr id="10" name="TextBox 9">
              <a:extLst>
                <a:ext uri="{FF2B5EF4-FFF2-40B4-BE49-F238E27FC236}">
                  <a16:creationId xmlns:a16="http://schemas.microsoft.com/office/drawing/2014/main" id="{3059E356-C338-3DAD-E507-9BD4FC1FD60A}"/>
                </a:ext>
              </a:extLst>
            </p:cNvPr>
            <p:cNvSpPr txBox="1"/>
            <p:nvPr/>
          </p:nvSpPr>
          <p:spPr>
            <a:xfrm>
              <a:off x="10711324" y="1591904"/>
              <a:ext cx="817123" cy="369332"/>
            </a:xfrm>
            <a:prstGeom prst="rect">
              <a:avLst/>
            </a:prstGeom>
            <a:noFill/>
          </p:spPr>
          <p:txBody>
            <a:bodyPr wrap="square" rtlCol="0">
              <a:spAutoFit/>
            </a:bodyPr>
            <a:lstStyle/>
            <a:p>
              <a:pPr algn="ctr"/>
              <a:r>
                <a:rPr lang="en-US" dirty="0"/>
                <a:t>Q8</a:t>
              </a:r>
              <a:endParaRPr lang="en-AU" dirty="0"/>
            </a:p>
          </p:txBody>
        </p:sp>
      </p:grpSp>
    </p:spTree>
    <p:extLst>
      <p:ext uri="{BB962C8B-B14F-4D97-AF65-F5344CB8AC3E}">
        <p14:creationId xmlns:p14="http://schemas.microsoft.com/office/powerpoint/2010/main" val="3598617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40C4F-C57A-4E8F-BFE2-B619B1B9E14C}"/>
              </a:ext>
            </a:extLst>
          </p:cNvPr>
          <p:cNvSpPr>
            <a:spLocks noGrp="1"/>
          </p:cNvSpPr>
          <p:nvPr>
            <p:ph type="title"/>
          </p:nvPr>
        </p:nvSpPr>
        <p:spPr/>
        <p:txBody>
          <a:bodyPr/>
          <a:lstStyle/>
          <a:p>
            <a:r>
              <a:rPr lang="en-US" dirty="0">
                <a:solidFill>
                  <a:schemeClr val="accent6"/>
                </a:solidFill>
              </a:rPr>
              <a:t>Pty Ltd. Company</a:t>
            </a:r>
            <a:endParaRPr lang="en-AU" dirty="0">
              <a:solidFill>
                <a:schemeClr val="accent6"/>
              </a:solidFill>
            </a:endParaRPr>
          </a:p>
        </p:txBody>
      </p:sp>
      <p:sp>
        <p:nvSpPr>
          <p:cNvPr id="3" name="Text Placeholder 2">
            <a:extLst>
              <a:ext uri="{FF2B5EF4-FFF2-40B4-BE49-F238E27FC236}">
                <a16:creationId xmlns:a16="http://schemas.microsoft.com/office/drawing/2014/main" id="{D612A653-217C-4FB3-AF75-4383F47E51A1}"/>
              </a:ext>
            </a:extLst>
          </p:cNvPr>
          <p:cNvSpPr>
            <a:spLocks noGrp="1"/>
          </p:cNvSpPr>
          <p:nvPr>
            <p:ph type="body" idx="1"/>
          </p:nvPr>
        </p:nvSpPr>
        <p:spPr/>
        <p:txBody>
          <a:bodyPr/>
          <a:lstStyle/>
          <a:p>
            <a:r>
              <a:rPr lang="en-US" dirty="0"/>
              <a:t>Advantages</a:t>
            </a:r>
            <a:endParaRPr lang="en-AU" dirty="0"/>
          </a:p>
        </p:txBody>
      </p:sp>
      <p:sp>
        <p:nvSpPr>
          <p:cNvPr id="4" name="Content Placeholder 3">
            <a:extLst>
              <a:ext uri="{FF2B5EF4-FFF2-40B4-BE49-F238E27FC236}">
                <a16:creationId xmlns:a16="http://schemas.microsoft.com/office/drawing/2014/main" id="{E31EC82F-8307-412C-92EE-C9F576A25646}"/>
              </a:ext>
            </a:extLst>
          </p:cNvPr>
          <p:cNvSpPr>
            <a:spLocks noGrp="1"/>
          </p:cNvSpPr>
          <p:nvPr>
            <p:ph sz="half" idx="2"/>
          </p:nvPr>
        </p:nvSpPr>
        <p:spPr/>
        <p:txBody>
          <a:bodyPr>
            <a:normAutofit fontScale="77500" lnSpcReduction="20000"/>
          </a:bodyPr>
          <a:lstStyle/>
          <a:p>
            <a:r>
              <a:rPr lang="en-US" dirty="0"/>
              <a:t>Shareholders are not liable for financial commitments of the company</a:t>
            </a:r>
          </a:p>
          <a:p>
            <a:r>
              <a:rPr lang="en-US" dirty="0"/>
              <a:t>Shares in a public company can be easily bought and sold</a:t>
            </a:r>
          </a:p>
          <a:p>
            <a:r>
              <a:rPr lang="en-US" dirty="0"/>
              <a:t>Only one person is required to constitute a public company</a:t>
            </a:r>
          </a:p>
          <a:p>
            <a:r>
              <a:rPr lang="en-US" dirty="0"/>
              <a:t>Start up capital can generally be easily obtained</a:t>
            </a:r>
          </a:p>
          <a:p>
            <a:r>
              <a:rPr lang="en-US" dirty="0"/>
              <a:t>Directors are elected on the vote of the shareholders and selected on expertise</a:t>
            </a:r>
            <a:endParaRPr lang="en-AU" dirty="0"/>
          </a:p>
        </p:txBody>
      </p:sp>
      <p:sp>
        <p:nvSpPr>
          <p:cNvPr id="5" name="Text Placeholder 4">
            <a:extLst>
              <a:ext uri="{FF2B5EF4-FFF2-40B4-BE49-F238E27FC236}">
                <a16:creationId xmlns:a16="http://schemas.microsoft.com/office/drawing/2014/main" id="{C07A145C-1B33-48A2-91D0-F154EAA3903F}"/>
              </a:ext>
            </a:extLst>
          </p:cNvPr>
          <p:cNvSpPr>
            <a:spLocks noGrp="1"/>
          </p:cNvSpPr>
          <p:nvPr>
            <p:ph type="body" sz="quarter" idx="3"/>
          </p:nvPr>
        </p:nvSpPr>
        <p:spPr/>
        <p:txBody>
          <a:bodyPr/>
          <a:lstStyle/>
          <a:p>
            <a:r>
              <a:rPr lang="en-US" dirty="0"/>
              <a:t>Disadvantages</a:t>
            </a:r>
            <a:endParaRPr lang="en-AU" dirty="0"/>
          </a:p>
        </p:txBody>
      </p:sp>
      <p:sp>
        <p:nvSpPr>
          <p:cNvPr id="6" name="Content Placeholder 5">
            <a:extLst>
              <a:ext uri="{FF2B5EF4-FFF2-40B4-BE49-F238E27FC236}">
                <a16:creationId xmlns:a16="http://schemas.microsoft.com/office/drawing/2014/main" id="{45B252F5-A091-45EC-9E6B-F58FDCFBBD02}"/>
              </a:ext>
            </a:extLst>
          </p:cNvPr>
          <p:cNvSpPr>
            <a:spLocks noGrp="1"/>
          </p:cNvSpPr>
          <p:nvPr>
            <p:ph sz="quarter" idx="4"/>
          </p:nvPr>
        </p:nvSpPr>
        <p:spPr/>
        <p:txBody>
          <a:bodyPr>
            <a:normAutofit fontScale="77500" lnSpcReduction="20000"/>
          </a:bodyPr>
          <a:lstStyle/>
          <a:p>
            <a:r>
              <a:rPr lang="en-US" dirty="0"/>
              <a:t>Separate tax returns for company and individuals</a:t>
            </a:r>
          </a:p>
          <a:p>
            <a:r>
              <a:rPr lang="en-US" dirty="0"/>
              <a:t>One of the most expensive structures to set up.</a:t>
            </a:r>
          </a:p>
          <a:p>
            <a:r>
              <a:rPr lang="en-US" dirty="0"/>
              <a:t>Extra reporting requirements</a:t>
            </a:r>
          </a:p>
          <a:p>
            <a:r>
              <a:rPr lang="en-US" dirty="0"/>
              <a:t>Less privacy</a:t>
            </a:r>
          </a:p>
          <a:p>
            <a:r>
              <a:rPr lang="en-US" dirty="0"/>
              <a:t>Compliance with government regulations monitored</a:t>
            </a:r>
          </a:p>
          <a:p>
            <a:r>
              <a:rPr lang="en-US" dirty="0"/>
              <a:t>Memorandum of understanding &amp; articles of associations may place limitations</a:t>
            </a:r>
          </a:p>
          <a:p>
            <a:r>
              <a:rPr lang="en-US" dirty="0"/>
              <a:t>Founder can be voted out of the CEO role</a:t>
            </a:r>
            <a:endParaRPr lang="en-AU" dirty="0"/>
          </a:p>
        </p:txBody>
      </p:sp>
      <p:pic>
        <p:nvPicPr>
          <p:cNvPr id="9" name="Graphic 8" descr="Building with solid fill">
            <a:extLst>
              <a:ext uri="{FF2B5EF4-FFF2-40B4-BE49-F238E27FC236}">
                <a16:creationId xmlns:a16="http://schemas.microsoft.com/office/drawing/2014/main" id="{71CD25D0-AE7F-46B7-A928-AC0032BFD4B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22730" y="816769"/>
            <a:ext cx="1330751" cy="1330751"/>
          </a:xfrm>
          <a:prstGeom prst="rect">
            <a:avLst/>
          </a:prstGeom>
        </p:spPr>
      </p:pic>
      <p:grpSp>
        <p:nvGrpSpPr>
          <p:cNvPr id="7" name="Group 6">
            <a:extLst>
              <a:ext uri="{FF2B5EF4-FFF2-40B4-BE49-F238E27FC236}">
                <a16:creationId xmlns:a16="http://schemas.microsoft.com/office/drawing/2014/main" id="{FFA0E50A-F89E-6FB0-9F78-93801F63F674}"/>
              </a:ext>
            </a:extLst>
          </p:cNvPr>
          <p:cNvGrpSpPr/>
          <p:nvPr/>
        </p:nvGrpSpPr>
        <p:grpSpPr>
          <a:xfrm>
            <a:off x="10640505" y="132037"/>
            <a:ext cx="1423413" cy="933330"/>
            <a:chOff x="10105034" y="1027906"/>
            <a:chExt cx="1423413" cy="933330"/>
          </a:xfrm>
        </p:grpSpPr>
        <p:pic>
          <p:nvPicPr>
            <p:cNvPr id="8" name="Graphic 7" descr="Badge Question Mark with solid fill">
              <a:extLst>
                <a:ext uri="{FF2B5EF4-FFF2-40B4-BE49-F238E27FC236}">
                  <a16:creationId xmlns:a16="http://schemas.microsoft.com/office/drawing/2014/main" id="{1CC8EB7F-71DD-99FD-A7DD-3EE4757F1D9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05034" y="1027906"/>
              <a:ext cx="914400" cy="914400"/>
            </a:xfrm>
            <a:prstGeom prst="rect">
              <a:avLst/>
            </a:prstGeom>
          </p:spPr>
        </p:pic>
        <p:sp>
          <p:nvSpPr>
            <p:cNvPr id="10" name="TextBox 9">
              <a:extLst>
                <a:ext uri="{FF2B5EF4-FFF2-40B4-BE49-F238E27FC236}">
                  <a16:creationId xmlns:a16="http://schemas.microsoft.com/office/drawing/2014/main" id="{E358684B-CDBC-576A-19A8-6506B0064F11}"/>
                </a:ext>
              </a:extLst>
            </p:cNvPr>
            <p:cNvSpPr txBox="1"/>
            <p:nvPr/>
          </p:nvSpPr>
          <p:spPr>
            <a:xfrm>
              <a:off x="10711324" y="1591904"/>
              <a:ext cx="817123" cy="369332"/>
            </a:xfrm>
            <a:prstGeom prst="rect">
              <a:avLst/>
            </a:prstGeom>
            <a:noFill/>
          </p:spPr>
          <p:txBody>
            <a:bodyPr wrap="square" rtlCol="0">
              <a:spAutoFit/>
            </a:bodyPr>
            <a:lstStyle/>
            <a:p>
              <a:pPr algn="ctr"/>
              <a:r>
                <a:rPr lang="en-US" dirty="0"/>
                <a:t>Q8</a:t>
              </a:r>
              <a:endParaRPr lang="en-AU" dirty="0"/>
            </a:p>
          </p:txBody>
        </p:sp>
      </p:grpSp>
    </p:spTree>
    <p:extLst>
      <p:ext uri="{BB962C8B-B14F-4D97-AF65-F5344CB8AC3E}">
        <p14:creationId xmlns:p14="http://schemas.microsoft.com/office/powerpoint/2010/main" val="2897987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40C4F-C57A-4E8F-BFE2-B619B1B9E14C}"/>
              </a:ext>
            </a:extLst>
          </p:cNvPr>
          <p:cNvSpPr>
            <a:spLocks noGrp="1"/>
          </p:cNvSpPr>
          <p:nvPr>
            <p:ph type="title"/>
          </p:nvPr>
        </p:nvSpPr>
        <p:spPr/>
        <p:txBody>
          <a:bodyPr/>
          <a:lstStyle/>
          <a:p>
            <a:r>
              <a:rPr lang="en-US" dirty="0">
                <a:solidFill>
                  <a:schemeClr val="accent6"/>
                </a:solidFill>
              </a:rPr>
              <a:t>(Family) Trust</a:t>
            </a:r>
            <a:endParaRPr lang="en-AU" dirty="0">
              <a:solidFill>
                <a:schemeClr val="accent6"/>
              </a:solidFill>
            </a:endParaRPr>
          </a:p>
        </p:txBody>
      </p:sp>
      <p:sp>
        <p:nvSpPr>
          <p:cNvPr id="3" name="Text Placeholder 2">
            <a:extLst>
              <a:ext uri="{FF2B5EF4-FFF2-40B4-BE49-F238E27FC236}">
                <a16:creationId xmlns:a16="http://schemas.microsoft.com/office/drawing/2014/main" id="{D612A653-217C-4FB3-AF75-4383F47E51A1}"/>
              </a:ext>
            </a:extLst>
          </p:cNvPr>
          <p:cNvSpPr>
            <a:spLocks noGrp="1"/>
          </p:cNvSpPr>
          <p:nvPr>
            <p:ph type="body" idx="1"/>
          </p:nvPr>
        </p:nvSpPr>
        <p:spPr/>
        <p:txBody>
          <a:bodyPr/>
          <a:lstStyle/>
          <a:p>
            <a:r>
              <a:rPr lang="en-US" dirty="0"/>
              <a:t>Advantages</a:t>
            </a:r>
            <a:endParaRPr lang="en-AU" dirty="0"/>
          </a:p>
        </p:txBody>
      </p:sp>
      <p:sp>
        <p:nvSpPr>
          <p:cNvPr id="4" name="Content Placeholder 3">
            <a:extLst>
              <a:ext uri="{FF2B5EF4-FFF2-40B4-BE49-F238E27FC236}">
                <a16:creationId xmlns:a16="http://schemas.microsoft.com/office/drawing/2014/main" id="{E31EC82F-8307-412C-92EE-C9F576A25646}"/>
              </a:ext>
            </a:extLst>
          </p:cNvPr>
          <p:cNvSpPr>
            <a:spLocks noGrp="1"/>
          </p:cNvSpPr>
          <p:nvPr>
            <p:ph sz="half" idx="2"/>
          </p:nvPr>
        </p:nvSpPr>
        <p:spPr/>
        <p:txBody>
          <a:bodyPr/>
          <a:lstStyle/>
          <a:p>
            <a:r>
              <a:rPr lang="en-US" dirty="0"/>
              <a:t>Liability is limited to the Trust</a:t>
            </a:r>
          </a:p>
          <a:p>
            <a:r>
              <a:rPr lang="en-US" dirty="0"/>
              <a:t>Taxation benefits</a:t>
            </a:r>
          </a:p>
          <a:p>
            <a:r>
              <a:rPr lang="en-US" dirty="0"/>
              <a:t>Not open to scrutiny</a:t>
            </a:r>
          </a:p>
          <a:p>
            <a:r>
              <a:rPr lang="en-US" dirty="0"/>
              <a:t>Not dissolvent on death, retirement or bankruptcy of a family member</a:t>
            </a:r>
            <a:endParaRPr lang="en-AU" dirty="0"/>
          </a:p>
        </p:txBody>
      </p:sp>
      <p:sp>
        <p:nvSpPr>
          <p:cNvPr id="5" name="Text Placeholder 4">
            <a:extLst>
              <a:ext uri="{FF2B5EF4-FFF2-40B4-BE49-F238E27FC236}">
                <a16:creationId xmlns:a16="http://schemas.microsoft.com/office/drawing/2014/main" id="{C07A145C-1B33-48A2-91D0-F154EAA3903F}"/>
              </a:ext>
            </a:extLst>
          </p:cNvPr>
          <p:cNvSpPr>
            <a:spLocks noGrp="1"/>
          </p:cNvSpPr>
          <p:nvPr>
            <p:ph type="body" sz="quarter" idx="3"/>
          </p:nvPr>
        </p:nvSpPr>
        <p:spPr/>
        <p:txBody>
          <a:bodyPr/>
          <a:lstStyle/>
          <a:p>
            <a:r>
              <a:rPr lang="en-US" dirty="0"/>
              <a:t>Disadvantages</a:t>
            </a:r>
            <a:endParaRPr lang="en-AU" dirty="0"/>
          </a:p>
        </p:txBody>
      </p:sp>
      <p:sp>
        <p:nvSpPr>
          <p:cNvPr id="6" name="Content Placeholder 5">
            <a:extLst>
              <a:ext uri="{FF2B5EF4-FFF2-40B4-BE49-F238E27FC236}">
                <a16:creationId xmlns:a16="http://schemas.microsoft.com/office/drawing/2014/main" id="{45B252F5-A091-45EC-9E6B-F58FDCFBBD02}"/>
              </a:ext>
            </a:extLst>
          </p:cNvPr>
          <p:cNvSpPr>
            <a:spLocks noGrp="1"/>
          </p:cNvSpPr>
          <p:nvPr>
            <p:ph sz="quarter" idx="4"/>
          </p:nvPr>
        </p:nvSpPr>
        <p:spPr/>
        <p:txBody>
          <a:bodyPr/>
          <a:lstStyle/>
          <a:p>
            <a:r>
              <a:rPr lang="en-US" dirty="0"/>
              <a:t>Most expensive to set up</a:t>
            </a:r>
          </a:p>
          <a:p>
            <a:r>
              <a:rPr lang="en-US" dirty="0"/>
              <a:t>Life of the trust is restricted by the trust deed</a:t>
            </a:r>
          </a:p>
          <a:p>
            <a:r>
              <a:rPr lang="en-US" dirty="0"/>
              <a:t>Trust deed governs the Trust operations</a:t>
            </a:r>
          </a:p>
          <a:p>
            <a:r>
              <a:rPr lang="en-US" dirty="0"/>
              <a:t>Can be more difficult to raise capital</a:t>
            </a:r>
          </a:p>
          <a:p>
            <a:endParaRPr lang="en-AU" dirty="0"/>
          </a:p>
        </p:txBody>
      </p:sp>
      <p:pic>
        <p:nvPicPr>
          <p:cNvPr id="9" name="Graphic 8" descr="Family with two children with solid fill">
            <a:extLst>
              <a:ext uri="{FF2B5EF4-FFF2-40B4-BE49-F238E27FC236}">
                <a16:creationId xmlns:a16="http://schemas.microsoft.com/office/drawing/2014/main" id="{5C017CF7-BD99-4942-B685-72C30A2FF1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32536" y="563587"/>
            <a:ext cx="1792664" cy="1792664"/>
          </a:xfrm>
          <a:prstGeom prst="rect">
            <a:avLst/>
          </a:prstGeom>
        </p:spPr>
      </p:pic>
      <p:grpSp>
        <p:nvGrpSpPr>
          <p:cNvPr id="7" name="Group 6">
            <a:extLst>
              <a:ext uri="{FF2B5EF4-FFF2-40B4-BE49-F238E27FC236}">
                <a16:creationId xmlns:a16="http://schemas.microsoft.com/office/drawing/2014/main" id="{9A68E10B-78E1-6D6E-E25E-68D1F2A8A3E3}"/>
              </a:ext>
            </a:extLst>
          </p:cNvPr>
          <p:cNvGrpSpPr/>
          <p:nvPr/>
        </p:nvGrpSpPr>
        <p:grpSpPr>
          <a:xfrm>
            <a:off x="10640505" y="171794"/>
            <a:ext cx="1423413" cy="933330"/>
            <a:chOff x="10105034" y="1027906"/>
            <a:chExt cx="1423413" cy="933330"/>
          </a:xfrm>
        </p:grpSpPr>
        <p:pic>
          <p:nvPicPr>
            <p:cNvPr id="8" name="Graphic 7" descr="Badge Question Mark with solid fill">
              <a:extLst>
                <a:ext uri="{FF2B5EF4-FFF2-40B4-BE49-F238E27FC236}">
                  <a16:creationId xmlns:a16="http://schemas.microsoft.com/office/drawing/2014/main" id="{E80943C1-8E7F-2AE5-929A-357B284D7D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05034" y="1027906"/>
              <a:ext cx="914400" cy="914400"/>
            </a:xfrm>
            <a:prstGeom prst="rect">
              <a:avLst/>
            </a:prstGeom>
          </p:spPr>
        </p:pic>
        <p:sp>
          <p:nvSpPr>
            <p:cNvPr id="10" name="TextBox 9">
              <a:extLst>
                <a:ext uri="{FF2B5EF4-FFF2-40B4-BE49-F238E27FC236}">
                  <a16:creationId xmlns:a16="http://schemas.microsoft.com/office/drawing/2014/main" id="{26A369B6-46BA-AE94-D048-E22122FD4390}"/>
                </a:ext>
              </a:extLst>
            </p:cNvPr>
            <p:cNvSpPr txBox="1"/>
            <p:nvPr/>
          </p:nvSpPr>
          <p:spPr>
            <a:xfrm>
              <a:off x="10711324" y="1591904"/>
              <a:ext cx="817123" cy="369332"/>
            </a:xfrm>
            <a:prstGeom prst="rect">
              <a:avLst/>
            </a:prstGeom>
            <a:noFill/>
          </p:spPr>
          <p:txBody>
            <a:bodyPr wrap="square" rtlCol="0">
              <a:spAutoFit/>
            </a:bodyPr>
            <a:lstStyle/>
            <a:p>
              <a:pPr algn="ctr"/>
              <a:r>
                <a:rPr lang="en-US" dirty="0"/>
                <a:t>Q8</a:t>
              </a:r>
              <a:endParaRPr lang="en-AU" dirty="0"/>
            </a:p>
          </p:txBody>
        </p:sp>
      </p:grpSp>
    </p:spTree>
    <p:extLst>
      <p:ext uri="{BB962C8B-B14F-4D97-AF65-F5344CB8AC3E}">
        <p14:creationId xmlns:p14="http://schemas.microsoft.com/office/powerpoint/2010/main" val="1435060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95550"/>
            <a:ext cx="9161834" cy="662782"/>
          </a:xfrm>
        </p:spPr>
        <p:txBody>
          <a:bodyPr anchor="ctr">
            <a:normAutofit fontScale="90000"/>
          </a:bodyPr>
          <a:lstStyle/>
          <a:p>
            <a:r>
              <a:rPr lang="en-AU" sz="3100" b="1" dirty="0"/>
              <a:t>Business Plan Activity </a:t>
            </a:r>
            <a:r>
              <a:rPr lang="en-AU" sz="2800" dirty="0"/>
              <a:t>– </a:t>
            </a:r>
            <a:r>
              <a:rPr lang="en-US" sz="2800" dirty="0"/>
              <a:t>What legal structure are you considering for your business profile inline with planned goals and objectives and why have you chosen this option?</a:t>
            </a:r>
            <a:br>
              <a:rPr lang="en-US" sz="2800" dirty="0"/>
            </a:br>
            <a:r>
              <a:rPr lang="en-US" sz="2800" dirty="0"/>
              <a:t>.</a:t>
            </a:r>
            <a:br>
              <a:rPr lang="en-US" sz="2800" dirty="0"/>
            </a:b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593442"/>
            <a:ext cx="6579875"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tx1">
                    <a:alpha val="80000"/>
                  </a:schemeClr>
                </a:solidFill>
              </a:rPr>
              <a:t>Which one do you choose?</a:t>
            </a:r>
          </a:p>
          <a:p>
            <a:pPr marL="0" indent="0">
              <a:buFont typeface="Arial" panose="020B0604020202020204" pitchFamily="34" charset="0"/>
              <a:buNone/>
            </a:pPr>
            <a:r>
              <a:rPr lang="en-US" sz="2400" dirty="0">
                <a:solidFill>
                  <a:schemeClr val="tx1">
                    <a:alpha val="80000"/>
                  </a:schemeClr>
                </a:solidFill>
              </a:rPr>
              <a:t>Why did you choose that legal structure?</a:t>
            </a: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64126"/>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3303703"/>
            <a:ext cx="6579875" cy="14737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tx1">
                    <a:alpha val="80000"/>
                  </a:schemeClr>
                </a:solidFill>
              </a:rPr>
              <a:t>What are </a:t>
            </a:r>
            <a:r>
              <a:rPr lang="en-US" sz="2400" b="1" dirty="0">
                <a:solidFill>
                  <a:schemeClr val="tx1">
                    <a:alpha val="80000"/>
                  </a:schemeClr>
                </a:solidFill>
              </a:rPr>
              <a:t>legal structures of</a:t>
            </a:r>
            <a:r>
              <a:rPr lang="en-US" sz="2400" dirty="0">
                <a:solidFill>
                  <a:schemeClr val="tx1">
                    <a:alpha val="80000"/>
                  </a:schemeClr>
                </a:solidFill>
              </a:rPr>
              <a:t> business?</a:t>
            </a:r>
          </a:p>
          <a:p>
            <a:pPr marL="0" indent="0">
              <a:buFont typeface="Arial" panose="020B0604020202020204" pitchFamily="34" charset="0"/>
              <a:buNone/>
            </a:pPr>
            <a:r>
              <a:rPr lang="en-US" sz="2400" dirty="0">
                <a:solidFill>
                  <a:schemeClr val="tx1">
                    <a:alpha val="80000"/>
                  </a:schemeClr>
                </a:solidFill>
              </a:rPr>
              <a:t>What are </a:t>
            </a:r>
            <a:r>
              <a:rPr lang="en-US" sz="2400" b="1" dirty="0">
                <a:solidFill>
                  <a:schemeClr val="tx1">
                    <a:alpha val="80000"/>
                  </a:schemeClr>
                </a:solidFill>
              </a:rPr>
              <a:t>cost and benefits of each </a:t>
            </a:r>
            <a:r>
              <a:rPr lang="en-US" sz="2400" dirty="0">
                <a:solidFill>
                  <a:schemeClr val="tx1">
                    <a:alpha val="80000"/>
                  </a:schemeClr>
                </a:solidFill>
              </a:rPr>
              <a:t>for business?</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71648"/>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12" name="Content Placeholder 4">
            <a:extLst>
              <a:ext uri="{FF2B5EF4-FFF2-40B4-BE49-F238E27FC236}">
                <a16:creationId xmlns:a16="http://schemas.microsoft.com/office/drawing/2014/main" id="{9C7DA77F-8A0C-446F-9FEA-AFA438DC1DC1}"/>
              </a:ext>
            </a:extLst>
          </p:cNvPr>
          <p:cNvSpPr txBox="1">
            <a:spLocks/>
          </p:cNvSpPr>
          <p:nvPr/>
        </p:nvSpPr>
        <p:spPr>
          <a:xfrm>
            <a:off x="761053" y="5561518"/>
            <a:ext cx="9938370"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spTree>
    <p:extLst>
      <p:ext uri="{BB962C8B-B14F-4D97-AF65-F5344CB8AC3E}">
        <p14:creationId xmlns:p14="http://schemas.microsoft.com/office/powerpoint/2010/main" val="3974350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Research compliance requirements for new business ventures</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9586257" cy="823912"/>
          </a:xfrm>
        </p:spPr>
        <p:txBody>
          <a:bodyPr/>
          <a:lstStyle/>
          <a:p>
            <a:r>
              <a:rPr lang="en-US" dirty="0"/>
              <a:t>National, State and Local Government Laws</a:t>
            </a:r>
          </a:p>
        </p:txBody>
      </p:sp>
      <p:sp>
        <p:nvSpPr>
          <p:cNvPr id="3" name="Content Placeholder 2">
            <a:extLst>
              <a:ext uri="{FF2B5EF4-FFF2-40B4-BE49-F238E27FC236}">
                <a16:creationId xmlns:a16="http://schemas.microsoft.com/office/drawing/2014/main" id="{AD82A79D-8EC8-4A34-B512-B3BC53077E2C}"/>
              </a:ext>
            </a:extLst>
          </p:cNvPr>
          <p:cNvSpPr>
            <a:spLocks noGrp="1"/>
          </p:cNvSpPr>
          <p:nvPr>
            <p:ph sz="half" idx="2"/>
          </p:nvPr>
        </p:nvSpPr>
        <p:spPr>
          <a:xfrm>
            <a:off x="839788" y="2214384"/>
            <a:ext cx="9586257" cy="3975279"/>
          </a:xfrm>
        </p:spPr>
        <p:txBody>
          <a:bodyPr>
            <a:normAutofit fontScale="92500" lnSpcReduction="10000"/>
          </a:bodyPr>
          <a:lstStyle/>
          <a:p>
            <a:pPr marL="0" indent="0">
              <a:buNone/>
            </a:pPr>
            <a:r>
              <a:rPr lang="en-US" dirty="0"/>
              <a:t>Before starting a business, the following basics need to be considered: </a:t>
            </a:r>
          </a:p>
          <a:p>
            <a:pPr marL="0" indent="0">
              <a:buNone/>
            </a:pPr>
            <a:endParaRPr lang="en-US" dirty="0"/>
          </a:p>
          <a:p>
            <a:r>
              <a:rPr lang="en-US" dirty="0"/>
              <a:t>Legal Regulations:  What laws, regulations and licenses need to be considered (International, National, State and Local Government Law)</a:t>
            </a:r>
          </a:p>
          <a:p>
            <a:r>
              <a:rPr lang="en-US" dirty="0"/>
              <a:t>Taxation:  % to be paid, GST registration, BAS statements and annual taxation </a:t>
            </a:r>
          </a:p>
          <a:p>
            <a:r>
              <a:rPr lang="en-US" dirty="0"/>
              <a:t>Insurance requirements:  ( Self-Employment </a:t>
            </a:r>
            <a:r>
              <a:rPr lang="en-US"/>
              <a:t>Assistance Program </a:t>
            </a:r>
            <a:r>
              <a:rPr lang="en-US" dirty="0"/>
              <a:t>requirement is $5 million Public Liability cover) Will you need any other insurance?  </a:t>
            </a:r>
          </a:p>
          <a:p>
            <a:pPr marL="0" indent="0">
              <a:buNone/>
            </a:pPr>
            <a:endParaRPr lang="en-AU" dirty="0"/>
          </a:p>
        </p:txBody>
      </p:sp>
    </p:spTree>
    <p:extLst>
      <p:ext uri="{BB962C8B-B14F-4D97-AF65-F5344CB8AC3E}">
        <p14:creationId xmlns:p14="http://schemas.microsoft.com/office/powerpoint/2010/main" val="370892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Research compliance requirements for new business ventures</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3" y="1278732"/>
            <a:ext cx="5168262" cy="823912"/>
          </a:xfrm>
        </p:spPr>
        <p:txBody>
          <a:bodyPr/>
          <a:lstStyle/>
          <a:p>
            <a:r>
              <a:rPr lang="en-US" dirty="0"/>
              <a:t>Business Registration Requirements</a:t>
            </a:r>
          </a:p>
        </p:txBody>
      </p:sp>
      <p:graphicFrame>
        <p:nvGraphicFramePr>
          <p:cNvPr id="5" name="Content Placeholder 2">
            <a:extLst>
              <a:ext uri="{FF2B5EF4-FFF2-40B4-BE49-F238E27FC236}">
                <a16:creationId xmlns:a16="http://schemas.microsoft.com/office/drawing/2014/main" id="{4964F75C-E195-4892-85FD-E0017C6BC5FF}"/>
              </a:ext>
            </a:extLst>
          </p:cNvPr>
          <p:cNvGraphicFramePr>
            <a:graphicFrameLocks noGrp="1"/>
          </p:cNvGraphicFramePr>
          <p:nvPr>
            <p:ph sz="half" idx="2"/>
            <p:extLst>
              <p:ext uri="{D42A27DB-BD31-4B8C-83A1-F6EECF244321}">
                <p14:modId xmlns:p14="http://schemas.microsoft.com/office/powerpoint/2010/main" val="2557042218"/>
              </p:ext>
            </p:extLst>
          </p:nvPr>
        </p:nvGraphicFramePr>
        <p:xfrm>
          <a:off x="915203" y="2719345"/>
          <a:ext cx="4428074" cy="3460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98B502ED-E5C7-4102-BECB-507E7637A464}"/>
              </a:ext>
            </a:extLst>
          </p:cNvPr>
          <p:cNvSpPr txBox="1"/>
          <p:nvPr/>
        </p:nvSpPr>
        <p:spPr>
          <a:xfrm>
            <a:off x="5740841" y="1694961"/>
            <a:ext cx="6090700" cy="4524315"/>
          </a:xfrm>
          <a:prstGeom prst="rect">
            <a:avLst/>
          </a:prstGeom>
          <a:noFill/>
        </p:spPr>
        <p:txBody>
          <a:bodyPr wrap="square" rtlCol="0">
            <a:spAutoFit/>
          </a:bodyPr>
          <a:lstStyle/>
          <a:p>
            <a:r>
              <a:rPr lang="en-AU" dirty="0">
                <a:hlinkClick r:id="rId7"/>
              </a:rPr>
              <a:t>https://asic.gov.au/for-business/registering-a-business-name/</a:t>
            </a:r>
          </a:p>
          <a:p>
            <a:br>
              <a:rPr lang="en-AU" dirty="0">
                <a:hlinkClick r:id="rId7"/>
              </a:rPr>
            </a:br>
            <a:r>
              <a:rPr lang="en-AU" dirty="0">
                <a:hlinkClick r:id="rId7"/>
              </a:rPr>
              <a:t>https://www.abr.gov.au/business-super-funds-charities/applying-abn</a:t>
            </a:r>
          </a:p>
          <a:p>
            <a:endParaRPr lang="en-AU" dirty="0">
              <a:hlinkClick r:id="rId7"/>
            </a:endParaRPr>
          </a:p>
          <a:p>
            <a:r>
              <a:rPr lang="en-AU" dirty="0">
                <a:hlinkClick r:id="rId7"/>
              </a:rPr>
              <a:t>https://ablis.business.gov.au/search/activity</a:t>
            </a:r>
            <a:br>
              <a:rPr lang="en-AU" dirty="0">
                <a:hlinkClick r:id="rId7"/>
              </a:rPr>
            </a:br>
            <a:endParaRPr lang="en-AU" dirty="0">
              <a:hlinkClick r:id="rId7"/>
            </a:endParaRPr>
          </a:p>
          <a:p>
            <a:r>
              <a:rPr lang="en-AU" dirty="0">
                <a:hlinkClick r:id="rId7"/>
              </a:rPr>
              <a:t>https://www.wa.gov.au/service/business-support/business-registration-and-licensing</a:t>
            </a:r>
            <a:endParaRPr lang="en-AU" dirty="0"/>
          </a:p>
          <a:p>
            <a:endParaRPr lang="en-AU" dirty="0"/>
          </a:p>
          <a:p>
            <a:r>
              <a:rPr lang="en-AU" dirty="0">
                <a:hlinkClick r:id="rId8"/>
              </a:rPr>
              <a:t>https://www.ato.gov.au/business/starting-your-own-business/in-detail/tax-basics-for-small-business-video-series/</a:t>
            </a:r>
            <a:endParaRPr lang="en-AU" dirty="0"/>
          </a:p>
          <a:p>
            <a:endParaRPr lang="en-AU" dirty="0"/>
          </a:p>
          <a:p>
            <a:r>
              <a:rPr lang="en-AU" dirty="0">
                <a:hlinkClick r:id="rId9"/>
              </a:rPr>
              <a:t>https://www.commerce.wa.gov.au/worksafe/licences-registrations-and-notices</a:t>
            </a:r>
            <a:endParaRPr lang="en-AU" dirty="0"/>
          </a:p>
          <a:p>
            <a:endParaRPr lang="en-AU" dirty="0"/>
          </a:p>
        </p:txBody>
      </p:sp>
      <p:grpSp>
        <p:nvGrpSpPr>
          <p:cNvPr id="3" name="Group 2">
            <a:extLst>
              <a:ext uri="{FF2B5EF4-FFF2-40B4-BE49-F238E27FC236}">
                <a16:creationId xmlns:a16="http://schemas.microsoft.com/office/drawing/2014/main" id="{9738E5B6-3FDD-088F-481D-24E1C7A55EDB}"/>
              </a:ext>
            </a:extLst>
          </p:cNvPr>
          <p:cNvGrpSpPr/>
          <p:nvPr/>
        </p:nvGrpSpPr>
        <p:grpSpPr>
          <a:xfrm>
            <a:off x="10537138" y="757358"/>
            <a:ext cx="1423413" cy="933330"/>
            <a:chOff x="10105034" y="1027906"/>
            <a:chExt cx="1423413" cy="933330"/>
          </a:xfrm>
        </p:grpSpPr>
        <p:pic>
          <p:nvPicPr>
            <p:cNvPr id="9" name="Graphic 8" descr="Badge Question Mark with solid fill">
              <a:extLst>
                <a:ext uri="{FF2B5EF4-FFF2-40B4-BE49-F238E27FC236}">
                  <a16:creationId xmlns:a16="http://schemas.microsoft.com/office/drawing/2014/main" id="{9D2C2E6C-C073-4B39-AECD-4429F4AB55D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105034" y="1027906"/>
              <a:ext cx="914400" cy="914400"/>
            </a:xfrm>
            <a:prstGeom prst="rect">
              <a:avLst/>
            </a:prstGeom>
          </p:spPr>
        </p:pic>
        <p:sp>
          <p:nvSpPr>
            <p:cNvPr id="10" name="TextBox 9">
              <a:extLst>
                <a:ext uri="{FF2B5EF4-FFF2-40B4-BE49-F238E27FC236}">
                  <a16:creationId xmlns:a16="http://schemas.microsoft.com/office/drawing/2014/main" id="{10B62BD3-C040-4571-8382-AED1907078E5}"/>
                </a:ext>
              </a:extLst>
            </p:cNvPr>
            <p:cNvSpPr txBox="1"/>
            <p:nvPr/>
          </p:nvSpPr>
          <p:spPr>
            <a:xfrm>
              <a:off x="10711324" y="1591904"/>
              <a:ext cx="817123" cy="369332"/>
            </a:xfrm>
            <a:prstGeom prst="rect">
              <a:avLst/>
            </a:prstGeom>
            <a:noFill/>
          </p:spPr>
          <p:txBody>
            <a:bodyPr wrap="square" rtlCol="0">
              <a:spAutoFit/>
            </a:bodyPr>
            <a:lstStyle/>
            <a:p>
              <a:pPr algn="ctr"/>
              <a:r>
                <a:rPr lang="en-US" dirty="0"/>
                <a:t>Q1</a:t>
              </a:r>
              <a:endParaRPr lang="en-AU" dirty="0"/>
            </a:p>
          </p:txBody>
        </p:sp>
      </p:grpSp>
      <p:sp>
        <p:nvSpPr>
          <p:cNvPr id="39" name="TextBox 38">
            <a:extLst>
              <a:ext uri="{FF2B5EF4-FFF2-40B4-BE49-F238E27FC236}">
                <a16:creationId xmlns:a16="http://schemas.microsoft.com/office/drawing/2014/main" id="{F1D793F1-EE66-4A27-3F14-43A5EC3A0322}"/>
              </a:ext>
            </a:extLst>
          </p:cNvPr>
          <p:cNvSpPr txBox="1"/>
          <p:nvPr/>
        </p:nvSpPr>
        <p:spPr>
          <a:xfrm>
            <a:off x="1043836" y="6302157"/>
            <a:ext cx="1239554" cy="5480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grpSp>
        <p:nvGrpSpPr>
          <p:cNvPr id="4" name="Group 3">
            <a:extLst>
              <a:ext uri="{FF2B5EF4-FFF2-40B4-BE49-F238E27FC236}">
                <a16:creationId xmlns:a16="http://schemas.microsoft.com/office/drawing/2014/main" id="{3DFBDF4F-31A5-6752-BE03-516C877BC173}"/>
              </a:ext>
            </a:extLst>
          </p:cNvPr>
          <p:cNvGrpSpPr/>
          <p:nvPr/>
        </p:nvGrpSpPr>
        <p:grpSpPr>
          <a:xfrm>
            <a:off x="10565090" y="5642833"/>
            <a:ext cx="1423413" cy="933330"/>
            <a:chOff x="10105034" y="1027906"/>
            <a:chExt cx="1423413" cy="933330"/>
          </a:xfrm>
        </p:grpSpPr>
        <p:pic>
          <p:nvPicPr>
            <p:cNvPr id="7" name="Graphic 6" descr="Badge Question Mark with solid fill">
              <a:extLst>
                <a:ext uri="{FF2B5EF4-FFF2-40B4-BE49-F238E27FC236}">
                  <a16:creationId xmlns:a16="http://schemas.microsoft.com/office/drawing/2014/main" id="{55EDA3F4-C5D9-4BC4-8A9F-E9C58EBB741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105034" y="1027906"/>
              <a:ext cx="914400" cy="914400"/>
            </a:xfrm>
            <a:prstGeom prst="rect">
              <a:avLst/>
            </a:prstGeom>
          </p:spPr>
        </p:pic>
        <p:sp>
          <p:nvSpPr>
            <p:cNvPr id="11" name="TextBox 10">
              <a:extLst>
                <a:ext uri="{FF2B5EF4-FFF2-40B4-BE49-F238E27FC236}">
                  <a16:creationId xmlns:a16="http://schemas.microsoft.com/office/drawing/2014/main" id="{0C13BD72-B138-0B78-1072-01446B629E57}"/>
                </a:ext>
              </a:extLst>
            </p:cNvPr>
            <p:cNvSpPr txBox="1"/>
            <p:nvPr/>
          </p:nvSpPr>
          <p:spPr>
            <a:xfrm>
              <a:off x="10711324" y="1591904"/>
              <a:ext cx="817123" cy="369332"/>
            </a:xfrm>
            <a:prstGeom prst="rect">
              <a:avLst/>
            </a:prstGeom>
            <a:noFill/>
          </p:spPr>
          <p:txBody>
            <a:bodyPr wrap="square" rtlCol="0">
              <a:spAutoFit/>
            </a:bodyPr>
            <a:lstStyle/>
            <a:p>
              <a:pPr algn="ctr"/>
              <a:r>
                <a:rPr lang="en-US" dirty="0"/>
                <a:t>Q2</a:t>
              </a:r>
              <a:endParaRPr lang="en-AU" dirty="0"/>
            </a:p>
          </p:txBody>
        </p:sp>
      </p:grpSp>
    </p:spTree>
    <p:extLst>
      <p:ext uri="{BB962C8B-B14F-4D97-AF65-F5344CB8AC3E}">
        <p14:creationId xmlns:p14="http://schemas.microsoft.com/office/powerpoint/2010/main" val="669273630"/>
      </p:ext>
    </p:extLst>
  </p:cSld>
  <p:clrMapOvr>
    <a:masterClrMapping/>
  </p:clrMapOvr>
</p:sld>
</file>

<file path=ppt/theme/theme1.xml><?xml version="1.0" encoding="utf-8"?>
<a:theme xmlns:a="http://schemas.openxmlformats.org/drawingml/2006/main" name="ABS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S theme" id="{FAD302F6-C640-45EE-BCFE-D2C241E02B98}" vid="{02CD93A0-621A-4615-A4C3-934E0B074D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AEAE8DCC0BAC49B28AAEBE45F63BDF" ma:contentTypeVersion="17" ma:contentTypeDescription="Create a new document." ma:contentTypeScope="" ma:versionID="5631f60922769db4a61073f283c6908d">
  <xsd:schema xmlns:xsd="http://www.w3.org/2001/XMLSchema" xmlns:xs="http://www.w3.org/2001/XMLSchema" xmlns:p="http://schemas.microsoft.com/office/2006/metadata/properties" xmlns:ns2="9d460941-1151-4b99-b018-6c7bb340cf1f" xmlns:ns3="2c319b33-8484-42fa-ad1e-dd1062ede530" targetNamespace="http://schemas.microsoft.com/office/2006/metadata/properties" ma:root="true" ma:fieldsID="80441a9ffa5b1c8b2e81a29f51993e8d" ns2:_="" ns3:_="">
    <xsd:import namespace="9d460941-1151-4b99-b018-6c7bb340cf1f"/>
    <xsd:import namespace="2c319b33-8484-42fa-ad1e-dd1062ede53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_Flow_SignoffStatu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460941-1151-4b99-b018-6c7bb340cf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31db49b-3df2-414c-b6f7-6d4140d160a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c319b33-8484-42fa-ad1e-dd1062ede53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cb4dfb1-5e51-41f2-8eb2-7139b7573979}" ma:internalName="TaxCatchAll" ma:showField="CatchAllData" ma:web="2c319b33-8484-42fa-ad1e-dd1062ede5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9d460941-1151-4b99-b018-6c7bb340cf1f" xsi:nil="true"/>
    <TaxCatchAll xmlns="2c319b33-8484-42fa-ad1e-dd1062ede530" xsi:nil="true"/>
    <lcf76f155ced4ddcb4097134ff3c332f xmlns="9d460941-1151-4b99-b018-6c7bb340cf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4EFBF21-A5E9-4D5B-9DCB-309E5317C3D9}">
  <ds:schemaRefs>
    <ds:schemaRef ds:uri="http://schemas.microsoft.com/sharepoint/v3/contenttype/forms"/>
  </ds:schemaRefs>
</ds:datastoreItem>
</file>

<file path=customXml/itemProps2.xml><?xml version="1.0" encoding="utf-8"?>
<ds:datastoreItem xmlns:ds="http://schemas.openxmlformats.org/officeDocument/2006/customXml" ds:itemID="{A7322F71-3503-4EBA-B55F-F5C90784B0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460941-1151-4b99-b018-6c7bb340cf1f"/>
    <ds:schemaRef ds:uri="2c319b33-8484-42fa-ad1e-dd1062ede5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E4AE3A1-141B-4699-91AF-C0B34444D8E7}">
  <ds:schemaRefs>
    <ds:schemaRef ds:uri="http://schemas.microsoft.com/office/2006/documentManagement/types"/>
    <ds:schemaRef ds:uri="9d460941-1151-4b99-b018-6c7bb340cf1f"/>
    <ds:schemaRef ds:uri="http://purl.org/dc/terms/"/>
    <ds:schemaRef ds:uri="http://purl.org/dc/elements/1.1/"/>
    <ds:schemaRef ds:uri="2c319b33-8484-42fa-ad1e-dd1062ede530"/>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ABS theme</Template>
  <TotalTime>650</TotalTime>
  <Words>1631</Words>
  <Application>Microsoft Office PowerPoint</Application>
  <PresentationFormat>Widescreen</PresentationFormat>
  <Paragraphs>157</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Wingdings</vt:lpstr>
      <vt:lpstr>ABS theme</vt:lpstr>
      <vt:lpstr>Topic Three – BSBESB305</vt:lpstr>
      <vt:lpstr>In this topic we will cover:</vt:lpstr>
      <vt:lpstr>Sole Trader</vt:lpstr>
      <vt:lpstr>Partnership</vt:lpstr>
      <vt:lpstr>Pty Ltd. Company</vt:lpstr>
      <vt:lpstr>(Family) Trust</vt:lpstr>
      <vt:lpstr>Business Plan Activity – What legal structure are you considering for your business profile inline with planned goals and objectives and why have you chosen this option? .  </vt:lpstr>
      <vt:lpstr>Unit 1 – Research compliance requirements for new business ventures</vt:lpstr>
      <vt:lpstr>Unit 1 – Research compliance requirements for new business ventures</vt:lpstr>
      <vt:lpstr>Business Plan Activity – Research your Business Name availability. Even if you have used the name before!  </vt:lpstr>
      <vt:lpstr>Business Plan Activity – Identify and list the registration, taxation, legislative and regulatory requirements for your business? Include a consideration of OHS responsibilities and procedures. .  </vt:lpstr>
      <vt:lpstr>Business Plan Activity  – List the licenses and permits you require for your business. .  </vt:lpstr>
      <vt:lpstr>Unit 2 – Seek specialist advice on compliance and risk minimisation</vt:lpstr>
      <vt:lpstr>Business Plan Activity – What are the insurance requirements for your business? Who are suitable providers and what is the cost?  </vt:lpstr>
      <vt:lpstr>Business Plan Activity – Identify  business/financial  advisors  and  other  sources  of  assistance  relevant  to  compliance requirements and your business type. List below your sources of advice and specialist services that you have identified.  </vt:lpstr>
      <vt:lpstr>Unit 3 – Take action to support business compliance</vt:lpstr>
      <vt:lpstr>Business Plan Activity – One of the common WHS compliance requirements is maintaining a Risk Register. </vt:lpstr>
      <vt:lpstr>Business Plan Activity – Please consider the ongoing compliance requirements for your business in the following areas and note how you will aim to manage them were applicable? </vt:lpstr>
      <vt:lpstr>To Do List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wilde</dc:creator>
  <cp:lastModifiedBy>Sandra Hilleard</cp:lastModifiedBy>
  <cp:revision>146</cp:revision>
  <dcterms:created xsi:type="dcterms:W3CDTF">2016-03-22T02:14:43Z</dcterms:created>
  <dcterms:modified xsi:type="dcterms:W3CDTF">2023-12-14T07:53:51Z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0x01010079AEAE8DCC0BAC49B28AAEBE45F63BDF</vt:lpwstr>
  </property>
  <property fmtid="{D5CDD505-2E9C-101B-9397-08002B2CF9AE}" pid="3" name="MediaServiceImageTags">
    <vt:lpwstr/>
  </property>
</Properties>
</file>