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2"/>
  </p:notesMasterIdLst>
  <p:handoutMasterIdLst>
    <p:handoutMasterId r:id="rId23"/>
  </p:handoutMasterIdLst>
  <p:sldIdLst>
    <p:sldId id="552" r:id="rId5"/>
    <p:sldId id="363" r:id="rId6"/>
    <p:sldId id="456" r:id="rId7"/>
    <p:sldId id="542" r:id="rId8"/>
    <p:sldId id="553" r:id="rId9"/>
    <p:sldId id="555" r:id="rId10"/>
    <p:sldId id="544" r:id="rId11"/>
    <p:sldId id="543" r:id="rId12"/>
    <p:sldId id="460" r:id="rId13"/>
    <p:sldId id="546" r:id="rId14"/>
    <p:sldId id="547" r:id="rId15"/>
    <p:sldId id="545" r:id="rId16"/>
    <p:sldId id="556" r:id="rId17"/>
    <p:sldId id="554" r:id="rId18"/>
    <p:sldId id="540" r:id="rId19"/>
    <p:sldId id="450" r:id="rId20"/>
    <p:sldId id="55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54" y="903"/>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a Hilleard" userId="e6164155-d29c-4f9f-ba63-310940a2c1f7" providerId="ADAL" clId="{C713B5F1-8EB9-4E8F-81F5-14DB26AB7334}"/>
    <pc:docChg chg="custSel addSld delSld modSld">
      <pc:chgData name="Sandra Hilleard" userId="e6164155-d29c-4f9f-ba63-310940a2c1f7" providerId="ADAL" clId="{C713B5F1-8EB9-4E8F-81F5-14DB26AB7334}" dt="2022-12-13T04:40:15.469" v="123" actId="20577"/>
      <pc:docMkLst>
        <pc:docMk/>
      </pc:docMkLst>
      <pc:sldChg chg="modSp mod">
        <pc:chgData name="Sandra Hilleard" userId="e6164155-d29c-4f9f-ba63-310940a2c1f7" providerId="ADAL" clId="{C713B5F1-8EB9-4E8F-81F5-14DB26AB7334}" dt="2022-12-13T03:35:30.022" v="42" actId="20577"/>
        <pc:sldMkLst>
          <pc:docMk/>
          <pc:sldMk cId="1728900821" sldId="546"/>
        </pc:sldMkLst>
        <pc:spChg chg="mod">
          <ac:chgData name="Sandra Hilleard" userId="e6164155-d29c-4f9f-ba63-310940a2c1f7" providerId="ADAL" clId="{C713B5F1-8EB9-4E8F-81F5-14DB26AB7334}" dt="2022-12-13T03:35:30.022" v="42" actId="20577"/>
          <ac:spMkLst>
            <pc:docMk/>
            <pc:sldMk cId="1728900821" sldId="546"/>
            <ac:spMk id="9" creationId="{F33C2C46-2A3D-4F80-9ABE-F484B0FBF838}"/>
          </ac:spMkLst>
        </pc:spChg>
      </pc:sldChg>
      <pc:sldChg chg="del">
        <pc:chgData name="Sandra Hilleard" userId="e6164155-d29c-4f9f-ba63-310940a2c1f7" providerId="ADAL" clId="{C713B5F1-8EB9-4E8F-81F5-14DB26AB7334}" dt="2022-12-13T03:36:55.775" v="43" actId="2696"/>
        <pc:sldMkLst>
          <pc:docMk/>
          <pc:sldMk cId="1898355681" sldId="549"/>
        </pc:sldMkLst>
      </pc:sldChg>
      <pc:sldChg chg="modSp mod">
        <pc:chgData name="Sandra Hilleard" userId="e6164155-d29c-4f9f-ba63-310940a2c1f7" providerId="ADAL" clId="{C713B5F1-8EB9-4E8F-81F5-14DB26AB7334}" dt="2022-12-13T04:40:15.469" v="123" actId="20577"/>
        <pc:sldMkLst>
          <pc:docMk/>
          <pc:sldMk cId="2533717509" sldId="551"/>
        </pc:sldMkLst>
        <pc:spChg chg="mod">
          <ac:chgData name="Sandra Hilleard" userId="e6164155-d29c-4f9f-ba63-310940a2c1f7" providerId="ADAL" clId="{C713B5F1-8EB9-4E8F-81F5-14DB26AB7334}" dt="2022-12-13T04:40:15.469" v="123" actId="20577"/>
          <ac:spMkLst>
            <pc:docMk/>
            <pc:sldMk cId="2533717509" sldId="551"/>
            <ac:spMk id="2" creationId="{C74F3154-FE03-4DF0-86FD-358AC8472320}"/>
          </ac:spMkLst>
        </pc:spChg>
      </pc:sldChg>
      <pc:sldChg chg="delSp modSp mod">
        <pc:chgData name="Sandra Hilleard" userId="e6164155-d29c-4f9f-ba63-310940a2c1f7" providerId="ADAL" clId="{C713B5F1-8EB9-4E8F-81F5-14DB26AB7334}" dt="2022-12-13T03:57:20.362" v="110" actId="478"/>
        <pc:sldMkLst>
          <pc:docMk/>
          <pc:sldMk cId="1468752958" sldId="554"/>
        </pc:sldMkLst>
        <pc:spChg chg="mod">
          <ac:chgData name="Sandra Hilleard" userId="e6164155-d29c-4f9f-ba63-310940a2c1f7" providerId="ADAL" clId="{C713B5F1-8EB9-4E8F-81F5-14DB26AB7334}" dt="2022-12-13T03:57:17.624" v="109" actId="20577"/>
          <ac:spMkLst>
            <pc:docMk/>
            <pc:sldMk cId="1468752958" sldId="554"/>
            <ac:spMk id="2" creationId="{0B1833A7-06EC-4B91-8197-EE54DBAF800B}"/>
          </ac:spMkLst>
        </pc:spChg>
        <pc:grpChg chg="del">
          <ac:chgData name="Sandra Hilleard" userId="e6164155-d29c-4f9f-ba63-310940a2c1f7" providerId="ADAL" clId="{C713B5F1-8EB9-4E8F-81F5-14DB26AB7334}" dt="2022-12-13T03:57:20.362" v="110" actId="478"/>
          <ac:grpSpMkLst>
            <pc:docMk/>
            <pc:sldMk cId="1468752958" sldId="554"/>
            <ac:grpSpMk id="14" creationId="{352E1FF1-60F9-4B35-8B1A-99E8ABDFBF7A}"/>
          </ac:grpSpMkLst>
        </pc:grpChg>
      </pc:sldChg>
      <pc:sldChg chg="modSp add del mod">
        <pc:chgData name="Sandra Hilleard" userId="e6164155-d29c-4f9f-ba63-310940a2c1f7" providerId="ADAL" clId="{C713B5F1-8EB9-4E8F-81F5-14DB26AB7334}" dt="2022-12-13T03:34:45.560" v="40" actId="2696"/>
        <pc:sldMkLst>
          <pc:docMk/>
          <pc:sldMk cId="406678705" sldId="556"/>
        </pc:sldMkLst>
        <pc:spChg chg="mod">
          <ac:chgData name="Sandra Hilleard" userId="e6164155-d29c-4f9f-ba63-310940a2c1f7" providerId="ADAL" clId="{C713B5F1-8EB9-4E8F-81F5-14DB26AB7334}" dt="2022-12-13T03:34:08.620" v="39" actId="20577"/>
          <ac:spMkLst>
            <pc:docMk/>
            <pc:sldMk cId="406678705" sldId="556"/>
            <ac:spMk id="2" creationId="{0B1833A7-06EC-4B91-8197-EE54DBAF800B}"/>
          </ac:spMkLst>
        </pc:spChg>
      </pc:sldChg>
    </pc:docChg>
  </pc:docChgLst>
  <pc:docChgLst>
    <pc:chgData name="Sandra Hilleard" userId="S::sandra@absinstitute.com.au::e6164155-d29c-4f9f-ba63-310940a2c1f7" providerId="AD" clId="Web-{004B38CA-5E5D-C907-5D5B-0A1EAB8D1F3B}"/>
    <pc:docChg chg="modSld">
      <pc:chgData name="Sandra Hilleard" userId="S::sandra@absinstitute.com.au::e6164155-d29c-4f9f-ba63-310940a2c1f7" providerId="AD" clId="Web-{004B38CA-5E5D-C907-5D5B-0A1EAB8D1F3B}" dt="2022-09-01T08:09:48.413" v="42" actId="20577"/>
      <pc:docMkLst>
        <pc:docMk/>
      </pc:docMkLst>
      <pc:sldChg chg="modSp">
        <pc:chgData name="Sandra Hilleard" userId="S::sandra@absinstitute.com.au::e6164155-d29c-4f9f-ba63-310940a2c1f7" providerId="AD" clId="Web-{004B38CA-5E5D-C907-5D5B-0A1EAB8D1F3B}" dt="2022-09-01T08:09:48.413" v="42" actId="20577"/>
        <pc:sldMkLst>
          <pc:docMk/>
          <pc:sldMk cId="1898355681" sldId="549"/>
        </pc:sldMkLst>
        <pc:spChg chg="mod">
          <ac:chgData name="Sandra Hilleard" userId="S::sandra@absinstitute.com.au::e6164155-d29c-4f9f-ba63-310940a2c1f7" providerId="AD" clId="Web-{004B38CA-5E5D-C907-5D5B-0A1EAB8D1F3B}" dt="2022-09-01T08:08:07.299" v="4" actId="20577"/>
          <ac:spMkLst>
            <pc:docMk/>
            <pc:sldMk cId="1898355681" sldId="549"/>
            <ac:spMk id="2" creationId="{0B1833A7-06EC-4B91-8197-EE54DBAF800B}"/>
          </ac:spMkLst>
        </pc:spChg>
        <pc:spChg chg="mod">
          <ac:chgData name="Sandra Hilleard" userId="S::sandra@absinstitute.com.au::e6164155-d29c-4f9f-ba63-310940a2c1f7" providerId="AD" clId="Web-{004B38CA-5E5D-C907-5D5B-0A1EAB8D1F3B}" dt="2022-09-01T08:09:48.413" v="42" actId="20577"/>
          <ac:spMkLst>
            <pc:docMk/>
            <pc:sldMk cId="1898355681" sldId="549"/>
            <ac:spMk id="12" creationId="{A258BF49-A74B-4202-A407-9F427B340669}"/>
          </ac:spMkLst>
        </pc:spChg>
        <pc:graphicFrameChg chg="mod modGraphic">
          <ac:chgData name="Sandra Hilleard" userId="S::sandra@absinstitute.com.au::e6164155-d29c-4f9f-ba63-310940a2c1f7" providerId="AD" clId="Web-{004B38CA-5E5D-C907-5D5B-0A1EAB8D1F3B}" dt="2022-09-01T08:08:51.332" v="35"/>
          <ac:graphicFrameMkLst>
            <pc:docMk/>
            <pc:sldMk cId="1898355681" sldId="549"/>
            <ac:graphicFrameMk id="3" creationId="{C435DC5E-1196-420F-B6EA-53906855DD8E}"/>
          </ac:graphicFrameMkLst>
        </pc:graphicFrameChg>
      </pc:sldChg>
    </pc:docChg>
  </pc:docChgLst>
  <pc:docChgLst>
    <pc:chgData name="Sandra Hilleard" userId="e6164155-d29c-4f9f-ba63-310940a2c1f7" providerId="ADAL" clId="{3625BEE7-5B71-4E61-A183-25387B63E9EC}"/>
    <pc:docChg chg="undo custSel addSld delSld modSld sldOrd">
      <pc:chgData name="Sandra Hilleard" userId="e6164155-d29c-4f9f-ba63-310940a2c1f7" providerId="ADAL" clId="{3625BEE7-5B71-4E61-A183-25387B63E9EC}" dt="2021-11-30T07:17:27.119" v="3756" actId="2696"/>
      <pc:docMkLst>
        <pc:docMk/>
      </pc:docMkLst>
      <pc:sldChg chg="modSp mod">
        <pc:chgData name="Sandra Hilleard" userId="e6164155-d29c-4f9f-ba63-310940a2c1f7" providerId="ADAL" clId="{3625BEE7-5B71-4E61-A183-25387B63E9EC}" dt="2021-11-01T04:46:40.400" v="188" actId="20577"/>
        <pc:sldMkLst>
          <pc:docMk/>
          <pc:sldMk cId="3705185297" sldId="363"/>
        </pc:sldMkLst>
        <pc:spChg chg="mod">
          <ac:chgData name="Sandra Hilleard" userId="e6164155-d29c-4f9f-ba63-310940a2c1f7" providerId="ADAL" clId="{3625BEE7-5B71-4E61-A183-25387B63E9EC}" dt="2021-11-01T04:46:40.400" v="188" actId="20577"/>
          <ac:spMkLst>
            <pc:docMk/>
            <pc:sldMk cId="3705185297" sldId="363"/>
            <ac:spMk id="3" creationId="{5CB81A49-CDA4-4CE2-AC57-D691E27340A9}"/>
          </ac:spMkLst>
        </pc:spChg>
      </pc:sldChg>
      <pc:sldChg chg="modSp mod">
        <pc:chgData name="Sandra Hilleard" userId="e6164155-d29c-4f9f-ba63-310940a2c1f7" providerId="ADAL" clId="{3625BEE7-5B71-4E61-A183-25387B63E9EC}" dt="2021-11-01T04:45:15.436" v="44" actId="20577"/>
        <pc:sldMkLst>
          <pc:docMk/>
          <pc:sldMk cId="2358828963" sldId="364"/>
        </pc:sldMkLst>
        <pc:spChg chg="mod">
          <ac:chgData name="Sandra Hilleard" userId="e6164155-d29c-4f9f-ba63-310940a2c1f7" providerId="ADAL" clId="{3625BEE7-5B71-4E61-A183-25387B63E9EC}" dt="2021-11-01T04:45:15.436" v="44" actId="20577"/>
          <ac:spMkLst>
            <pc:docMk/>
            <pc:sldMk cId="2358828963" sldId="364"/>
            <ac:spMk id="3" creationId="{66E63781-4349-405B-9F4C-7F13768C2CF6}"/>
          </ac:spMkLst>
        </pc:spChg>
      </pc:sldChg>
      <pc:sldChg chg="add del">
        <pc:chgData name="Sandra Hilleard" userId="e6164155-d29c-4f9f-ba63-310940a2c1f7" providerId="ADAL" clId="{3625BEE7-5B71-4E61-A183-25387B63E9EC}" dt="2021-11-01T04:43:35.739" v="4" actId="47"/>
        <pc:sldMkLst>
          <pc:docMk/>
          <pc:sldMk cId="2408120293" sldId="366"/>
        </pc:sldMkLst>
      </pc:sldChg>
      <pc:sldChg chg="addSp modSp add del mod">
        <pc:chgData name="Sandra Hilleard" userId="e6164155-d29c-4f9f-ba63-310940a2c1f7" providerId="ADAL" clId="{3625BEE7-5B71-4E61-A183-25387B63E9EC}" dt="2021-11-01T04:58:54.001" v="343" actId="1076"/>
        <pc:sldMkLst>
          <pc:docMk/>
          <pc:sldMk cId="1151786608" sldId="450"/>
        </pc:sldMkLst>
        <pc:picChg chg="add mod">
          <ac:chgData name="Sandra Hilleard" userId="e6164155-d29c-4f9f-ba63-310940a2c1f7" providerId="ADAL" clId="{3625BEE7-5B71-4E61-A183-25387B63E9EC}" dt="2021-11-01T04:58:54.001" v="343" actId="1076"/>
          <ac:picMkLst>
            <pc:docMk/>
            <pc:sldMk cId="1151786608" sldId="450"/>
            <ac:picMk id="9" creationId="{F497B598-14BB-4F6D-BB42-549147286285}"/>
          </ac:picMkLst>
        </pc:picChg>
      </pc:sldChg>
      <pc:sldChg chg="addSp delSp modSp mod">
        <pc:chgData name="Sandra Hilleard" userId="e6164155-d29c-4f9f-ba63-310940a2c1f7" providerId="ADAL" clId="{3625BEE7-5B71-4E61-A183-25387B63E9EC}" dt="2021-11-03T03:07:31.666" v="3665" actId="27636"/>
        <pc:sldMkLst>
          <pc:docMk/>
          <pc:sldMk cId="370892384" sldId="456"/>
        </pc:sldMkLst>
        <pc:spChg chg="mod">
          <ac:chgData name="Sandra Hilleard" userId="e6164155-d29c-4f9f-ba63-310940a2c1f7" providerId="ADAL" clId="{3625BEE7-5B71-4E61-A183-25387B63E9EC}" dt="2021-11-01T04:47:05.025" v="210" actId="20577"/>
          <ac:spMkLst>
            <pc:docMk/>
            <pc:sldMk cId="370892384" sldId="456"/>
            <ac:spMk id="2" creationId="{0B1833A7-06EC-4B91-8197-EE54DBAF800B}"/>
          </ac:spMkLst>
        </pc:spChg>
        <pc:spChg chg="mod">
          <ac:chgData name="Sandra Hilleard" userId="e6164155-d29c-4f9f-ba63-310940a2c1f7" providerId="ADAL" clId="{3625BEE7-5B71-4E61-A183-25387B63E9EC}" dt="2021-11-03T03:07:31.666" v="3665" actId="27636"/>
          <ac:spMkLst>
            <pc:docMk/>
            <pc:sldMk cId="370892384" sldId="456"/>
            <ac:spMk id="3" creationId="{AD82A79D-8EC8-4A34-B512-B3BC53077E2C}"/>
          </ac:spMkLst>
        </pc:spChg>
        <pc:spChg chg="add del mod">
          <ac:chgData name="Sandra Hilleard" userId="e6164155-d29c-4f9f-ba63-310940a2c1f7" providerId="ADAL" clId="{3625BEE7-5B71-4E61-A183-25387B63E9EC}" dt="2021-11-03T03:04:30.492" v="3534" actId="478"/>
          <ac:spMkLst>
            <pc:docMk/>
            <pc:sldMk cId="370892384" sldId="456"/>
            <ac:spMk id="6" creationId="{BDFE0716-E2D9-4192-B95D-238DB4D06BC6}"/>
          </ac:spMkLst>
        </pc:spChg>
        <pc:spChg chg="mod">
          <ac:chgData name="Sandra Hilleard" userId="e6164155-d29c-4f9f-ba63-310940a2c1f7" providerId="ADAL" clId="{3625BEE7-5B71-4E61-A183-25387B63E9EC}" dt="2021-11-03T03:06:41.956" v="3594" actId="14100"/>
          <ac:spMkLst>
            <pc:docMk/>
            <pc:sldMk cId="370892384" sldId="456"/>
            <ac:spMk id="8" creationId="{88C708D1-AFAB-464B-9506-6A67E298903A}"/>
          </ac:spMkLst>
        </pc:spChg>
        <pc:picChg chg="add mod">
          <ac:chgData name="Sandra Hilleard" userId="e6164155-d29c-4f9f-ba63-310940a2c1f7" providerId="ADAL" clId="{3625BEE7-5B71-4E61-A183-25387B63E9EC}" dt="2021-11-03T03:05:27.049" v="3549" actId="1076"/>
          <ac:picMkLst>
            <pc:docMk/>
            <pc:sldMk cId="370892384" sldId="456"/>
            <ac:picMk id="5" creationId="{83436329-2C63-4357-8CCF-8504029E9900}"/>
          </ac:picMkLst>
        </pc:picChg>
      </pc:sldChg>
      <pc:sldChg chg="add del">
        <pc:chgData name="Sandra Hilleard" userId="e6164155-d29c-4f9f-ba63-310940a2c1f7" providerId="ADAL" clId="{3625BEE7-5B71-4E61-A183-25387B63E9EC}" dt="2021-11-01T04:43:35.739" v="4" actId="47"/>
        <pc:sldMkLst>
          <pc:docMk/>
          <pc:sldMk cId="621507853" sldId="457"/>
        </pc:sldMkLst>
      </pc:sldChg>
      <pc:sldChg chg="add del">
        <pc:chgData name="Sandra Hilleard" userId="e6164155-d29c-4f9f-ba63-310940a2c1f7" providerId="ADAL" clId="{3625BEE7-5B71-4E61-A183-25387B63E9EC}" dt="2021-11-01T04:43:35.739" v="4" actId="47"/>
        <pc:sldMkLst>
          <pc:docMk/>
          <pc:sldMk cId="573560273" sldId="458"/>
        </pc:sldMkLst>
      </pc:sldChg>
      <pc:sldChg chg="add del">
        <pc:chgData name="Sandra Hilleard" userId="e6164155-d29c-4f9f-ba63-310940a2c1f7" providerId="ADAL" clId="{3625BEE7-5B71-4E61-A183-25387B63E9EC}" dt="2021-11-01T04:43:35.739" v="4" actId="47"/>
        <pc:sldMkLst>
          <pc:docMk/>
          <pc:sldMk cId="899706917" sldId="459"/>
        </pc:sldMkLst>
      </pc:sldChg>
      <pc:sldChg chg="addSp delSp modSp add del mod ord">
        <pc:chgData name="Sandra Hilleard" userId="e6164155-d29c-4f9f-ba63-310940a2c1f7" providerId="ADAL" clId="{3625BEE7-5B71-4E61-A183-25387B63E9EC}" dt="2021-11-03T02:05:02.173" v="1867" actId="1076"/>
        <pc:sldMkLst>
          <pc:docMk/>
          <pc:sldMk cId="3675634896" sldId="460"/>
        </pc:sldMkLst>
        <pc:spChg chg="mod">
          <ac:chgData name="Sandra Hilleard" userId="e6164155-d29c-4f9f-ba63-310940a2c1f7" providerId="ADAL" clId="{3625BEE7-5B71-4E61-A183-25387B63E9EC}" dt="2021-11-01T04:47:32.646" v="260" actId="20577"/>
          <ac:spMkLst>
            <pc:docMk/>
            <pc:sldMk cId="3675634896" sldId="460"/>
            <ac:spMk id="2" creationId="{0B1833A7-06EC-4B91-8197-EE54DBAF800B}"/>
          </ac:spMkLst>
        </pc:spChg>
        <pc:spChg chg="add del mod">
          <ac:chgData name="Sandra Hilleard" userId="e6164155-d29c-4f9f-ba63-310940a2c1f7" providerId="ADAL" clId="{3625BEE7-5B71-4E61-A183-25387B63E9EC}" dt="2021-11-03T02:04:11.749" v="1863" actId="478"/>
          <ac:spMkLst>
            <pc:docMk/>
            <pc:sldMk cId="3675634896" sldId="460"/>
            <ac:spMk id="5" creationId="{5EA0A9A4-588F-4B6F-BE27-9C9A9C55DCEE}"/>
          </ac:spMkLst>
        </pc:spChg>
        <pc:spChg chg="mod">
          <ac:chgData name="Sandra Hilleard" userId="e6164155-d29c-4f9f-ba63-310940a2c1f7" providerId="ADAL" clId="{3625BEE7-5B71-4E61-A183-25387B63E9EC}" dt="2021-11-03T02:03:44.453" v="1862" actId="20577"/>
          <ac:spMkLst>
            <pc:docMk/>
            <pc:sldMk cId="3675634896" sldId="460"/>
            <ac:spMk id="8" creationId="{88C708D1-AFAB-464B-9506-6A67E298903A}"/>
          </ac:spMkLst>
        </pc:spChg>
        <pc:picChg chg="add mod">
          <ac:chgData name="Sandra Hilleard" userId="e6164155-d29c-4f9f-ba63-310940a2c1f7" providerId="ADAL" clId="{3625BEE7-5B71-4E61-A183-25387B63E9EC}" dt="2021-11-03T02:05:02.173" v="1867" actId="1076"/>
          <ac:picMkLst>
            <pc:docMk/>
            <pc:sldMk cId="3675634896" sldId="460"/>
            <ac:picMk id="4" creationId="{2052DB07-65DA-441E-96A1-BB8B202A2765}"/>
          </ac:picMkLst>
        </pc:picChg>
      </pc:sldChg>
      <pc:sldChg chg="addSp delSp modSp add del mod">
        <pc:chgData name="Sandra Hilleard" userId="e6164155-d29c-4f9f-ba63-310940a2c1f7" providerId="ADAL" clId="{3625BEE7-5B71-4E61-A183-25387B63E9EC}" dt="2021-11-01T04:52:18.362" v="309" actId="2696"/>
        <pc:sldMkLst>
          <pc:docMk/>
          <pc:sldMk cId="4283168403" sldId="538"/>
        </pc:sldMkLst>
        <pc:spChg chg="del">
          <ac:chgData name="Sandra Hilleard" userId="e6164155-d29c-4f9f-ba63-310940a2c1f7" providerId="ADAL" clId="{3625BEE7-5B71-4E61-A183-25387B63E9EC}" dt="2021-11-01T04:50:16.524" v="308" actId="21"/>
          <ac:spMkLst>
            <pc:docMk/>
            <pc:sldMk cId="4283168403" sldId="538"/>
            <ac:spMk id="2" creationId="{0B1833A7-06EC-4B91-8197-EE54DBAF800B}"/>
          </ac:spMkLst>
        </pc:spChg>
        <pc:spChg chg="del">
          <ac:chgData name="Sandra Hilleard" userId="e6164155-d29c-4f9f-ba63-310940a2c1f7" providerId="ADAL" clId="{3625BEE7-5B71-4E61-A183-25387B63E9EC}" dt="2021-11-01T04:50:16.524" v="308" actId="21"/>
          <ac:spMkLst>
            <pc:docMk/>
            <pc:sldMk cId="4283168403" sldId="538"/>
            <ac:spMk id="3" creationId="{36FA6F19-8CA6-4D22-964E-C32221C3F5DD}"/>
          </ac:spMkLst>
        </pc:spChg>
        <pc:spChg chg="add del">
          <ac:chgData name="Sandra Hilleard" userId="e6164155-d29c-4f9f-ba63-310940a2c1f7" providerId="ADAL" clId="{3625BEE7-5B71-4E61-A183-25387B63E9EC}" dt="2021-11-01T04:50:16.524" v="308" actId="21"/>
          <ac:spMkLst>
            <pc:docMk/>
            <pc:sldMk cId="4283168403" sldId="538"/>
            <ac:spMk id="5" creationId="{5CCFE03A-BAB4-4CCD-8A84-89238CF4B83D}"/>
          </ac:spMkLst>
        </pc:spChg>
        <pc:spChg chg="add del mod">
          <ac:chgData name="Sandra Hilleard" userId="e6164155-d29c-4f9f-ba63-310940a2c1f7" providerId="ADAL" clId="{3625BEE7-5B71-4E61-A183-25387B63E9EC}" dt="2021-11-01T04:49:52.852" v="307" actId="21"/>
          <ac:spMkLst>
            <pc:docMk/>
            <pc:sldMk cId="4283168403" sldId="538"/>
            <ac:spMk id="8" creationId="{0212E6A5-17D8-413D-BF96-BF024D8DB7A9}"/>
          </ac:spMkLst>
        </pc:spChg>
        <pc:spChg chg="add mod">
          <ac:chgData name="Sandra Hilleard" userId="e6164155-d29c-4f9f-ba63-310940a2c1f7" providerId="ADAL" clId="{3625BEE7-5B71-4E61-A183-25387B63E9EC}" dt="2021-11-01T04:50:16.524" v="308" actId="21"/>
          <ac:spMkLst>
            <pc:docMk/>
            <pc:sldMk cId="4283168403" sldId="538"/>
            <ac:spMk id="10" creationId="{D22A8A32-9E04-4D29-802A-BDBE70FE652F}"/>
          </ac:spMkLst>
        </pc:spChg>
        <pc:spChg chg="add mod">
          <ac:chgData name="Sandra Hilleard" userId="e6164155-d29c-4f9f-ba63-310940a2c1f7" providerId="ADAL" clId="{3625BEE7-5B71-4E61-A183-25387B63E9EC}" dt="2021-11-01T04:50:16.524" v="308" actId="21"/>
          <ac:spMkLst>
            <pc:docMk/>
            <pc:sldMk cId="4283168403" sldId="538"/>
            <ac:spMk id="12" creationId="{8C012BBD-0372-4A5E-A9BF-50D13C6332F7}"/>
          </ac:spMkLst>
        </pc:spChg>
        <pc:graphicFrameChg chg="add del">
          <ac:chgData name="Sandra Hilleard" userId="e6164155-d29c-4f9f-ba63-310940a2c1f7" providerId="ADAL" clId="{3625BEE7-5B71-4E61-A183-25387B63E9EC}" dt="2021-11-01T04:50:16.524" v="308" actId="21"/>
          <ac:graphicFrameMkLst>
            <pc:docMk/>
            <pc:sldMk cId="4283168403" sldId="538"/>
            <ac:graphicFrameMk id="6" creationId="{61B67D7E-34D0-4F74-ACB2-01193B8A4C02}"/>
          </ac:graphicFrameMkLst>
        </pc:graphicFrameChg>
        <pc:picChg chg="del">
          <ac:chgData name="Sandra Hilleard" userId="e6164155-d29c-4f9f-ba63-310940a2c1f7" providerId="ADAL" clId="{3625BEE7-5B71-4E61-A183-25387B63E9EC}" dt="2021-11-01T04:50:16.524" v="308" actId="21"/>
          <ac:picMkLst>
            <pc:docMk/>
            <pc:sldMk cId="4283168403" sldId="538"/>
            <ac:picMk id="4" creationId="{D877A416-648A-472D-88E4-37BF27EA7063}"/>
          </ac:picMkLst>
        </pc:picChg>
      </pc:sldChg>
      <pc:sldChg chg="modSp add del mod">
        <pc:chgData name="Sandra Hilleard" userId="e6164155-d29c-4f9f-ba63-310940a2c1f7" providerId="ADAL" clId="{3625BEE7-5B71-4E61-A183-25387B63E9EC}" dt="2021-11-03T02:32:02.418" v="2840" actId="47"/>
        <pc:sldMkLst>
          <pc:docMk/>
          <pc:sldMk cId="4151095890" sldId="539"/>
        </pc:sldMkLst>
        <pc:spChg chg="mod">
          <ac:chgData name="Sandra Hilleard" userId="e6164155-d29c-4f9f-ba63-310940a2c1f7" providerId="ADAL" clId="{3625BEE7-5B71-4E61-A183-25387B63E9EC}" dt="2021-11-01T04:48:05.332" v="301" actId="20577"/>
          <ac:spMkLst>
            <pc:docMk/>
            <pc:sldMk cId="4151095890" sldId="539"/>
            <ac:spMk id="2" creationId="{0B1833A7-06EC-4B91-8197-EE54DBAF800B}"/>
          </ac:spMkLst>
        </pc:spChg>
        <pc:spChg chg="mod">
          <ac:chgData name="Sandra Hilleard" userId="e6164155-d29c-4f9f-ba63-310940a2c1f7" providerId="ADAL" clId="{3625BEE7-5B71-4E61-A183-25387B63E9EC}" dt="2021-11-01T04:48:12.574" v="302" actId="20577"/>
          <ac:spMkLst>
            <pc:docMk/>
            <pc:sldMk cId="4151095890" sldId="539"/>
            <ac:spMk id="8" creationId="{88C708D1-AFAB-464B-9506-6A67E298903A}"/>
          </ac:spMkLst>
        </pc:spChg>
      </pc:sldChg>
      <pc:sldChg chg="addSp delSp modSp add mod">
        <pc:chgData name="Sandra Hilleard" userId="e6164155-d29c-4f9f-ba63-310940a2c1f7" providerId="ADAL" clId="{3625BEE7-5B71-4E61-A183-25387B63E9EC}" dt="2021-11-01T04:58:14.355" v="341" actId="207"/>
        <pc:sldMkLst>
          <pc:docMk/>
          <pc:sldMk cId="1659432463" sldId="540"/>
        </pc:sldMkLst>
        <pc:spChg chg="add del mod">
          <ac:chgData name="Sandra Hilleard" userId="e6164155-d29c-4f9f-ba63-310940a2c1f7" providerId="ADAL" clId="{3625BEE7-5B71-4E61-A183-25387B63E9EC}" dt="2021-11-01T04:55:06.191" v="312"/>
          <ac:spMkLst>
            <pc:docMk/>
            <pc:sldMk cId="1659432463" sldId="540"/>
            <ac:spMk id="4" creationId="{73BF0969-D06E-48C1-9515-C0F6651D142D}"/>
          </ac:spMkLst>
        </pc:spChg>
        <pc:spChg chg="add del mod">
          <ac:chgData name="Sandra Hilleard" userId="e6164155-d29c-4f9f-ba63-310940a2c1f7" providerId="ADAL" clId="{3625BEE7-5B71-4E61-A183-25387B63E9EC}" dt="2021-11-01T04:55:06.191" v="312"/>
          <ac:spMkLst>
            <pc:docMk/>
            <pc:sldMk cId="1659432463" sldId="540"/>
            <ac:spMk id="5" creationId="{139C77F5-1327-4D76-9299-3D258902C28E}"/>
          </ac:spMkLst>
        </pc:spChg>
        <pc:spChg chg="add del mod">
          <ac:chgData name="Sandra Hilleard" userId="e6164155-d29c-4f9f-ba63-310940a2c1f7" providerId="ADAL" clId="{3625BEE7-5B71-4E61-A183-25387B63E9EC}" dt="2021-11-01T04:55:06.191" v="312"/>
          <ac:spMkLst>
            <pc:docMk/>
            <pc:sldMk cId="1659432463" sldId="540"/>
            <ac:spMk id="6" creationId="{AE5D2055-B70F-4619-AF71-556C53F0263D}"/>
          </ac:spMkLst>
        </pc:spChg>
        <pc:spChg chg="add del mod">
          <ac:chgData name="Sandra Hilleard" userId="e6164155-d29c-4f9f-ba63-310940a2c1f7" providerId="ADAL" clId="{3625BEE7-5B71-4E61-A183-25387B63E9EC}" dt="2021-11-01T04:55:42.661" v="324" actId="478"/>
          <ac:spMkLst>
            <pc:docMk/>
            <pc:sldMk cId="1659432463" sldId="540"/>
            <ac:spMk id="7" creationId="{0ECE0306-97C5-484A-955E-DB1A727822E4}"/>
          </ac:spMkLst>
        </pc:spChg>
        <pc:spChg chg="del">
          <ac:chgData name="Sandra Hilleard" userId="e6164155-d29c-4f9f-ba63-310940a2c1f7" providerId="ADAL" clId="{3625BEE7-5B71-4E61-A183-25387B63E9EC}" dt="2021-11-01T04:55:15.827" v="313" actId="478"/>
          <ac:spMkLst>
            <pc:docMk/>
            <pc:sldMk cId="1659432463" sldId="540"/>
            <ac:spMk id="8" creationId="{88C708D1-AFAB-464B-9506-6A67E298903A}"/>
          </ac:spMkLst>
        </pc:spChg>
        <pc:spChg chg="add mod">
          <ac:chgData name="Sandra Hilleard" userId="e6164155-d29c-4f9f-ba63-310940a2c1f7" providerId="ADAL" clId="{3625BEE7-5B71-4E61-A183-25387B63E9EC}" dt="2021-11-01T04:55:57.896" v="325" actId="5793"/>
          <ac:spMkLst>
            <pc:docMk/>
            <pc:sldMk cId="1659432463" sldId="540"/>
            <ac:spMk id="9" creationId="{4D6F4A2B-5C22-4C8F-8E07-1ABD6B569994}"/>
          </ac:spMkLst>
        </pc:spChg>
        <pc:spChg chg="add mod">
          <ac:chgData name="Sandra Hilleard" userId="e6164155-d29c-4f9f-ba63-310940a2c1f7" providerId="ADAL" clId="{3625BEE7-5B71-4E61-A183-25387B63E9EC}" dt="2021-11-01T04:56:48.643" v="336" actId="20577"/>
          <ac:spMkLst>
            <pc:docMk/>
            <pc:sldMk cId="1659432463" sldId="540"/>
            <ac:spMk id="10" creationId="{6C5BE91E-E1C6-4B5B-B0B9-EA36F233C23B}"/>
          </ac:spMkLst>
        </pc:spChg>
        <pc:picChg chg="add mod">
          <ac:chgData name="Sandra Hilleard" userId="e6164155-d29c-4f9f-ba63-310940a2c1f7" providerId="ADAL" clId="{3625BEE7-5B71-4E61-A183-25387B63E9EC}" dt="2021-11-01T04:58:14.355" v="341" actId="207"/>
          <ac:picMkLst>
            <pc:docMk/>
            <pc:sldMk cId="1659432463" sldId="540"/>
            <ac:picMk id="11" creationId="{4F05C72B-B2CC-4414-906E-C8C31F3069CC}"/>
          </ac:picMkLst>
        </pc:picChg>
      </pc:sldChg>
      <pc:sldChg chg="addSp delSp modSp add mod modClrScheme delAnim chgLayout">
        <pc:chgData name="Sandra Hilleard" userId="e6164155-d29c-4f9f-ba63-310940a2c1f7" providerId="ADAL" clId="{3625BEE7-5B71-4E61-A183-25387B63E9EC}" dt="2021-11-01T05:02:28.598" v="503" actId="20577"/>
        <pc:sldMkLst>
          <pc:docMk/>
          <pc:sldMk cId="3295780470" sldId="541"/>
        </pc:sldMkLst>
        <pc:spChg chg="del">
          <ac:chgData name="Sandra Hilleard" userId="e6164155-d29c-4f9f-ba63-310940a2c1f7" providerId="ADAL" clId="{3625BEE7-5B71-4E61-A183-25387B63E9EC}" dt="2021-11-01T04:59:55.614" v="345" actId="478"/>
          <ac:spMkLst>
            <pc:docMk/>
            <pc:sldMk cId="3295780470" sldId="541"/>
            <ac:spMk id="2" creationId="{0B1833A7-06EC-4B91-8197-EE54DBAF800B}"/>
          </ac:spMkLst>
        </pc:spChg>
        <pc:spChg chg="add del mod">
          <ac:chgData name="Sandra Hilleard" userId="e6164155-d29c-4f9f-ba63-310940a2c1f7" providerId="ADAL" clId="{3625BEE7-5B71-4E61-A183-25387B63E9EC}" dt="2021-11-01T05:00:05.944" v="346" actId="478"/>
          <ac:spMkLst>
            <pc:docMk/>
            <pc:sldMk cId="3295780470" sldId="541"/>
            <ac:spMk id="4" creationId="{F1F30EC3-4EDD-4740-A3A9-6802416FC35D}"/>
          </ac:spMkLst>
        </pc:spChg>
        <pc:spChg chg="del">
          <ac:chgData name="Sandra Hilleard" userId="e6164155-d29c-4f9f-ba63-310940a2c1f7" providerId="ADAL" clId="{3625BEE7-5B71-4E61-A183-25387B63E9EC}" dt="2021-11-01T04:59:55.614" v="345" actId="478"/>
          <ac:spMkLst>
            <pc:docMk/>
            <pc:sldMk cId="3295780470" sldId="541"/>
            <ac:spMk id="5" creationId="{5CCFE03A-BAB4-4CCD-8A84-89238CF4B83D}"/>
          </ac:spMkLst>
        </pc:spChg>
        <pc:spChg chg="del">
          <ac:chgData name="Sandra Hilleard" userId="e6164155-d29c-4f9f-ba63-310940a2c1f7" providerId="ADAL" clId="{3625BEE7-5B71-4E61-A183-25387B63E9EC}" dt="2021-11-01T04:59:55.614" v="345" actId="478"/>
          <ac:spMkLst>
            <pc:docMk/>
            <pc:sldMk cId="3295780470" sldId="541"/>
            <ac:spMk id="6" creationId="{8FAA7FA4-AB97-44CE-80C4-D2A370CA0E2B}"/>
          </ac:spMkLst>
        </pc:spChg>
        <pc:spChg chg="del">
          <ac:chgData name="Sandra Hilleard" userId="e6164155-d29c-4f9f-ba63-310940a2c1f7" providerId="ADAL" clId="{3625BEE7-5B71-4E61-A183-25387B63E9EC}" dt="2021-11-01T04:59:55.614" v="345" actId="478"/>
          <ac:spMkLst>
            <pc:docMk/>
            <pc:sldMk cId="3295780470" sldId="541"/>
            <ac:spMk id="7" creationId="{89C5CCD1-4A75-4AB1-B0C3-D16683C7D99A}"/>
          </ac:spMkLst>
        </pc:spChg>
        <pc:spChg chg="del">
          <ac:chgData name="Sandra Hilleard" userId="e6164155-d29c-4f9f-ba63-310940a2c1f7" providerId="ADAL" clId="{3625BEE7-5B71-4E61-A183-25387B63E9EC}" dt="2021-11-01T04:59:55.614" v="345" actId="478"/>
          <ac:spMkLst>
            <pc:docMk/>
            <pc:sldMk cId="3295780470" sldId="541"/>
            <ac:spMk id="8" creationId="{88C708D1-AFAB-464B-9506-6A67E298903A}"/>
          </ac:spMkLst>
        </pc:spChg>
        <pc:spChg chg="add del mod">
          <ac:chgData name="Sandra Hilleard" userId="e6164155-d29c-4f9f-ba63-310940a2c1f7" providerId="ADAL" clId="{3625BEE7-5B71-4E61-A183-25387B63E9EC}" dt="2021-11-01T05:00:10.136" v="347" actId="478"/>
          <ac:spMkLst>
            <pc:docMk/>
            <pc:sldMk cId="3295780470" sldId="541"/>
            <ac:spMk id="11" creationId="{4F796FC7-EF88-430F-A97B-510093CABA27}"/>
          </ac:spMkLst>
        </pc:spChg>
        <pc:spChg chg="add del mod">
          <ac:chgData name="Sandra Hilleard" userId="e6164155-d29c-4f9f-ba63-310940a2c1f7" providerId="ADAL" clId="{3625BEE7-5B71-4E61-A183-25387B63E9EC}" dt="2021-11-01T05:00:13.772" v="348" actId="478"/>
          <ac:spMkLst>
            <pc:docMk/>
            <pc:sldMk cId="3295780470" sldId="541"/>
            <ac:spMk id="13" creationId="{7C52C17D-9F6D-4BE5-8207-7E30E3D95B05}"/>
          </ac:spMkLst>
        </pc:spChg>
        <pc:spChg chg="add mod ord">
          <ac:chgData name="Sandra Hilleard" userId="e6164155-d29c-4f9f-ba63-310940a2c1f7" providerId="ADAL" clId="{3625BEE7-5B71-4E61-A183-25387B63E9EC}" dt="2021-11-01T05:01:04.708" v="351" actId="700"/>
          <ac:spMkLst>
            <pc:docMk/>
            <pc:sldMk cId="3295780470" sldId="541"/>
            <ac:spMk id="14" creationId="{994CD722-E35C-48A8-95B5-D5038FB6ABC3}"/>
          </ac:spMkLst>
        </pc:spChg>
        <pc:spChg chg="add mod">
          <ac:chgData name="Sandra Hilleard" userId="e6164155-d29c-4f9f-ba63-310940a2c1f7" providerId="ADAL" clId="{3625BEE7-5B71-4E61-A183-25387B63E9EC}" dt="2021-11-01T05:00:35.557" v="350" actId="21"/>
          <ac:spMkLst>
            <pc:docMk/>
            <pc:sldMk cId="3295780470" sldId="541"/>
            <ac:spMk id="15" creationId="{5D16F45B-3253-426C-9EC1-D4B991386F00}"/>
          </ac:spMkLst>
        </pc:spChg>
        <pc:spChg chg="add mod ord">
          <ac:chgData name="Sandra Hilleard" userId="e6164155-d29c-4f9f-ba63-310940a2c1f7" providerId="ADAL" clId="{3625BEE7-5B71-4E61-A183-25387B63E9EC}" dt="2021-11-01T05:02:28.598" v="503" actId="20577"/>
          <ac:spMkLst>
            <pc:docMk/>
            <pc:sldMk cId="3295780470" sldId="541"/>
            <ac:spMk id="16" creationId="{06DB3887-A32A-4AEA-BC00-F8370465DAD4}"/>
          </ac:spMkLst>
        </pc:spChg>
        <pc:picChg chg="del">
          <ac:chgData name="Sandra Hilleard" userId="e6164155-d29c-4f9f-ba63-310940a2c1f7" providerId="ADAL" clId="{3625BEE7-5B71-4E61-A183-25387B63E9EC}" dt="2021-11-01T04:59:55.614" v="345" actId="478"/>
          <ac:picMkLst>
            <pc:docMk/>
            <pc:sldMk cId="3295780470" sldId="541"/>
            <ac:picMk id="9" creationId="{F497B598-14BB-4F6D-BB42-549147286285}"/>
          </ac:picMkLst>
        </pc:picChg>
      </pc:sldChg>
      <pc:sldChg chg="modSp add mod">
        <pc:chgData name="Sandra Hilleard" userId="e6164155-d29c-4f9f-ba63-310940a2c1f7" providerId="ADAL" clId="{3625BEE7-5B71-4E61-A183-25387B63E9EC}" dt="2021-11-03T01:34:15.818" v="869" actId="20577"/>
        <pc:sldMkLst>
          <pc:docMk/>
          <pc:sldMk cId="3574996796" sldId="542"/>
        </pc:sldMkLst>
        <pc:spChg chg="mod">
          <ac:chgData name="Sandra Hilleard" userId="e6164155-d29c-4f9f-ba63-310940a2c1f7" providerId="ADAL" clId="{3625BEE7-5B71-4E61-A183-25387B63E9EC}" dt="2021-11-03T01:33:00.908" v="734" actId="20577"/>
          <ac:spMkLst>
            <pc:docMk/>
            <pc:sldMk cId="3574996796" sldId="542"/>
            <ac:spMk id="2" creationId="{0B1833A7-06EC-4B91-8197-EE54DBAF800B}"/>
          </ac:spMkLst>
        </pc:spChg>
        <pc:spChg chg="mod">
          <ac:chgData name="Sandra Hilleard" userId="e6164155-d29c-4f9f-ba63-310940a2c1f7" providerId="ADAL" clId="{3625BEE7-5B71-4E61-A183-25387B63E9EC}" dt="2021-11-03T01:34:15.818" v="869" actId="20577"/>
          <ac:spMkLst>
            <pc:docMk/>
            <pc:sldMk cId="3574996796" sldId="542"/>
            <ac:spMk id="5" creationId="{5CCFE03A-BAB4-4CCD-8A84-89238CF4B83D}"/>
          </ac:spMkLst>
        </pc:spChg>
        <pc:spChg chg="mod">
          <ac:chgData name="Sandra Hilleard" userId="e6164155-d29c-4f9f-ba63-310940a2c1f7" providerId="ADAL" clId="{3625BEE7-5B71-4E61-A183-25387B63E9EC}" dt="2021-11-03T01:32:52.874" v="733" actId="20577"/>
          <ac:spMkLst>
            <pc:docMk/>
            <pc:sldMk cId="3574996796" sldId="542"/>
            <ac:spMk id="12" creationId="{A258BF49-A74B-4202-A407-9F427B340669}"/>
          </ac:spMkLst>
        </pc:spChg>
        <pc:spChg chg="mod">
          <ac:chgData name="Sandra Hilleard" userId="e6164155-d29c-4f9f-ba63-310940a2c1f7" providerId="ADAL" clId="{3625BEE7-5B71-4E61-A183-25387B63E9EC}" dt="2021-11-03T01:31:19.347" v="593" actId="1035"/>
          <ac:spMkLst>
            <pc:docMk/>
            <pc:sldMk cId="3574996796" sldId="542"/>
            <ac:spMk id="13" creationId="{D9DF261D-ED5F-449F-87CF-190750E7B6F6}"/>
          </ac:spMkLst>
        </pc:spChg>
        <pc:grpChg chg="mod">
          <ac:chgData name="Sandra Hilleard" userId="e6164155-d29c-4f9f-ba63-310940a2c1f7" providerId="ADAL" clId="{3625BEE7-5B71-4E61-A183-25387B63E9EC}" dt="2021-11-03T01:31:19.347" v="593" actId="1035"/>
          <ac:grpSpMkLst>
            <pc:docMk/>
            <pc:sldMk cId="3574996796" sldId="542"/>
            <ac:grpSpMk id="11" creationId="{C87CE2F4-FA77-4D5E-8080-478799819971}"/>
          </ac:grpSpMkLst>
        </pc:grpChg>
      </pc:sldChg>
      <pc:sldChg chg="addSp delSp modSp add mod ord">
        <pc:chgData name="Sandra Hilleard" userId="e6164155-d29c-4f9f-ba63-310940a2c1f7" providerId="ADAL" clId="{3625BEE7-5B71-4E61-A183-25387B63E9EC}" dt="2021-11-03T01:56:48.629" v="1689"/>
        <pc:sldMkLst>
          <pc:docMk/>
          <pc:sldMk cId="1750917855" sldId="543"/>
        </pc:sldMkLst>
        <pc:spChg chg="mod">
          <ac:chgData name="Sandra Hilleard" userId="e6164155-d29c-4f9f-ba63-310940a2c1f7" providerId="ADAL" clId="{3625BEE7-5B71-4E61-A183-25387B63E9EC}" dt="2021-11-03T01:36:00.526" v="876" actId="20577"/>
          <ac:spMkLst>
            <pc:docMk/>
            <pc:sldMk cId="1750917855" sldId="543"/>
            <ac:spMk id="2" creationId="{0B1833A7-06EC-4B91-8197-EE54DBAF800B}"/>
          </ac:spMkLst>
        </pc:spChg>
        <pc:spChg chg="del">
          <ac:chgData name="Sandra Hilleard" userId="e6164155-d29c-4f9f-ba63-310940a2c1f7" providerId="ADAL" clId="{3625BEE7-5B71-4E61-A183-25387B63E9EC}" dt="2021-11-03T01:38:24.203" v="1006" actId="478"/>
          <ac:spMkLst>
            <pc:docMk/>
            <pc:sldMk cId="1750917855" sldId="543"/>
            <ac:spMk id="5" creationId="{5CCFE03A-BAB4-4CCD-8A84-89238CF4B83D}"/>
          </ac:spMkLst>
        </pc:spChg>
        <pc:spChg chg="add del mod">
          <ac:chgData name="Sandra Hilleard" userId="e6164155-d29c-4f9f-ba63-310940a2c1f7" providerId="ADAL" clId="{3625BEE7-5B71-4E61-A183-25387B63E9EC}" dt="2021-11-03T01:38:31.927" v="1008" actId="478"/>
          <ac:spMkLst>
            <pc:docMk/>
            <pc:sldMk cId="1750917855" sldId="543"/>
            <ac:spMk id="6" creationId="{FF60B445-F745-4DA6-B47D-853B7DF43CE5}"/>
          </ac:spMkLst>
        </pc:spChg>
        <pc:spChg chg="mod">
          <ac:chgData name="Sandra Hilleard" userId="e6164155-d29c-4f9f-ba63-310940a2c1f7" providerId="ADAL" clId="{3625BEE7-5B71-4E61-A183-25387B63E9EC}" dt="2021-11-03T01:53:06.255" v="1660" actId="20577"/>
          <ac:spMkLst>
            <pc:docMk/>
            <pc:sldMk cId="1750917855" sldId="543"/>
            <ac:spMk id="12" creationId="{A258BF49-A74B-4202-A407-9F427B340669}"/>
          </ac:spMkLst>
        </pc:spChg>
      </pc:sldChg>
      <pc:sldChg chg="addSp delSp modSp add mod ord">
        <pc:chgData name="Sandra Hilleard" userId="e6164155-d29c-4f9f-ba63-310940a2c1f7" providerId="ADAL" clId="{3625BEE7-5B71-4E61-A183-25387B63E9EC}" dt="2021-11-30T07:13:08.822" v="3754" actId="20577"/>
        <pc:sldMkLst>
          <pc:docMk/>
          <pc:sldMk cId="1040160591" sldId="544"/>
        </pc:sldMkLst>
        <pc:spChg chg="del">
          <ac:chgData name="Sandra Hilleard" userId="e6164155-d29c-4f9f-ba63-310940a2c1f7" providerId="ADAL" clId="{3625BEE7-5B71-4E61-A183-25387B63E9EC}" dt="2021-11-03T01:42:17.781" v="1049" actId="22"/>
          <ac:spMkLst>
            <pc:docMk/>
            <pc:sldMk cId="1040160591" sldId="544"/>
            <ac:spMk id="3" creationId="{AD82A79D-8EC8-4A34-B512-B3BC53077E2C}"/>
          </ac:spMkLst>
        </pc:spChg>
        <pc:spChg chg="add mod">
          <ac:chgData name="Sandra Hilleard" userId="e6164155-d29c-4f9f-ba63-310940a2c1f7" providerId="ADAL" clId="{3625BEE7-5B71-4E61-A183-25387B63E9EC}" dt="2021-11-30T07:13:08.822" v="3754" actId="20577"/>
          <ac:spMkLst>
            <pc:docMk/>
            <pc:sldMk cId="1040160591" sldId="544"/>
            <ac:spMk id="6" creationId="{BA3F3DD0-2755-4446-94F5-94058A3FA8FB}"/>
          </ac:spMkLst>
        </pc:spChg>
        <pc:spChg chg="mod">
          <ac:chgData name="Sandra Hilleard" userId="e6164155-d29c-4f9f-ba63-310940a2c1f7" providerId="ADAL" clId="{3625BEE7-5B71-4E61-A183-25387B63E9EC}" dt="2021-11-03T01:40:42.486" v="1048" actId="20577"/>
          <ac:spMkLst>
            <pc:docMk/>
            <pc:sldMk cId="1040160591" sldId="544"/>
            <ac:spMk id="8" creationId="{88C708D1-AFAB-464B-9506-6A67E298903A}"/>
          </ac:spMkLst>
        </pc:spChg>
        <pc:picChg chg="add mod ord modCrop">
          <ac:chgData name="Sandra Hilleard" userId="e6164155-d29c-4f9f-ba63-310940a2c1f7" providerId="ADAL" clId="{3625BEE7-5B71-4E61-A183-25387B63E9EC}" dt="2021-11-03T01:43:21.399" v="1057" actId="1076"/>
          <ac:picMkLst>
            <pc:docMk/>
            <pc:sldMk cId="1040160591" sldId="544"/>
            <ac:picMk id="5" creationId="{63E691AC-36F7-4374-B2B9-6BA0581E9419}"/>
          </ac:picMkLst>
        </pc:picChg>
      </pc:sldChg>
      <pc:sldChg chg="new del">
        <pc:chgData name="Sandra Hilleard" userId="e6164155-d29c-4f9f-ba63-310940a2c1f7" providerId="ADAL" clId="{3625BEE7-5B71-4E61-A183-25387B63E9EC}" dt="2021-11-03T01:40:05.044" v="1010" actId="47"/>
        <pc:sldMkLst>
          <pc:docMk/>
          <pc:sldMk cId="3761946102" sldId="544"/>
        </pc:sldMkLst>
      </pc:sldChg>
      <pc:sldChg chg="modSp add mod">
        <pc:chgData name="Sandra Hilleard" userId="e6164155-d29c-4f9f-ba63-310940a2c1f7" providerId="ADAL" clId="{3625BEE7-5B71-4E61-A183-25387B63E9EC}" dt="2021-11-03T01:56:08.882" v="1685" actId="12"/>
        <pc:sldMkLst>
          <pc:docMk/>
          <pc:sldMk cId="536706584" sldId="545"/>
        </pc:sldMkLst>
        <pc:spChg chg="mod">
          <ac:chgData name="Sandra Hilleard" userId="e6164155-d29c-4f9f-ba63-310940a2c1f7" providerId="ADAL" clId="{3625BEE7-5B71-4E61-A183-25387B63E9EC}" dt="2021-11-03T01:54:55.289" v="1667" actId="21"/>
          <ac:spMkLst>
            <pc:docMk/>
            <pc:sldMk cId="536706584" sldId="545"/>
            <ac:spMk id="2" creationId="{0B1833A7-06EC-4B91-8197-EE54DBAF800B}"/>
          </ac:spMkLst>
        </pc:spChg>
        <pc:spChg chg="mod">
          <ac:chgData name="Sandra Hilleard" userId="e6164155-d29c-4f9f-ba63-310940a2c1f7" providerId="ADAL" clId="{3625BEE7-5B71-4E61-A183-25387B63E9EC}" dt="2021-11-03T01:56:08.882" v="1685" actId="12"/>
          <ac:spMkLst>
            <pc:docMk/>
            <pc:sldMk cId="536706584" sldId="545"/>
            <ac:spMk id="12" creationId="{A258BF49-A74B-4202-A407-9F427B340669}"/>
          </ac:spMkLst>
        </pc:spChg>
      </pc:sldChg>
      <pc:sldChg chg="addSp delSp modSp add mod">
        <pc:chgData name="Sandra Hilleard" userId="e6164155-d29c-4f9f-ba63-310940a2c1f7" providerId="ADAL" clId="{3625BEE7-5B71-4E61-A183-25387B63E9EC}" dt="2021-11-18T06:43:30.134" v="3734" actId="1076"/>
        <pc:sldMkLst>
          <pc:docMk/>
          <pc:sldMk cId="1728900821" sldId="546"/>
        </pc:sldMkLst>
        <pc:spChg chg="mod">
          <ac:chgData name="Sandra Hilleard" userId="e6164155-d29c-4f9f-ba63-310940a2c1f7" providerId="ADAL" clId="{3625BEE7-5B71-4E61-A183-25387B63E9EC}" dt="2021-11-03T02:09:58.632" v="2154" actId="1076"/>
          <ac:spMkLst>
            <pc:docMk/>
            <pc:sldMk cId="1728900821" sldId="546"/>
            <ac:spMk id="2" creationId="{0B1833A7-06EC-4B91-8197-EE54DBAF800B}"/>
          </ac:spMkLst>
        </pc:spChg>
        <pc:spChg chg="add del mod">
          <ac:chgData name="Sandra Hilleard" userId="e6164155-d29c-4f9f-ba63-310940a2c1f7" providerId="ADAL" clId="{3625BEE7-5B71-4E61-A183-25387B63E9EC}" dt="2021-11-18T06:41:37.436" v="3720" actId="478"/>
          <ac:spMkLst>
            <pc:docMk/>
            <pc:sldMk cId="1728900821" sldId="546"/>
            <ac:spMk id="3" creationId="{99F59696-D8A2-4D45-B5BC-800C48B68BF3}"/>
          </ac:spMkLst>
        </pc:spChg>
        <pc:spChg chg="add mod">
          <ac:chgData name="Sandra Hilleard" userId="e6164155-d29c-4f9f-ba63-310940a2c1f7" providerId="ADAL" clId="{3625BEE7-5B71-4E61-A183-25387B63E9EC}" dt="2021-11-03T02:13:29.035" v="2312" actId="27636"/>
          <ac:spMkLst>
            <pc:docMk/>
            <pc:sldMk cId="1728900821" sldId="546"/>
            <ac:spMk id="5" creationId="{06115ECF-6EAE-4120-8527-4EA4167492DA}"/>
          </ac:spMkLst>
        </pc:spChg>
        <pc:spChg chg="mod">
          <ac:chgData name="Sandra Hilleard" userId="e6164155-d29c-4f9f-ba63-310940a2c1f7" providerId="ADAL" clId="{3625BEE7-5B71-4E61-A183-25387B63E9EC}" dt="2021-11-03T02:13:44.520" v="2316" actId="1076"/>
          <ac:spMkLst>
            <pc:docMk/>
            <pc:sldMk cId="1728900821" sldId="546"/>
            <ac:spMk id="8" creationId="{88C708D1-AFAB-464B-9506-6A67E298903A}"/>
          </ac:spMkLst>
        </pc:spChg>
        <pc:spChg chg="add del mod">
          <ac:chgData name="Sandra Hilleard" userId="e6164155-d29c-4f9f-ba63-310940a2c1f7" providerId="ADAL" clId="{3625BEE7-5B71-4E61-A183-25387B63E9EC}" dt="2021-11-18T06:42:27.950" v="3726" actId="478"/>
          <ac:spMkLst>
            <pc:docMk/>
            <pc:sldMk cId="1728900821" sldId="546"/>
            <ac:spMk id="9" creationId="{15B2EE4A-6375-42C0-BBA9-781D92B1074E}"/>
          </ac:spMkLst>
        </pc:spChg>
        <pc:spChg chg="add del mod">
          <ac:chgData name="Sandra Hilleard" userId="e6164155-d29c-4f9f-ba63-310940a2c1f7" providerId="ADAL" clId="{3625BEE7-5B71-4E61-A183-25387B63E9EC}" dt="2021-11-18T06:43:21.103" v="3733" actId="478"/>
          <ac:spMkLst>
            <pc:docMk/>
            <pc:sldMk cId="1728900821" sldId="546"/>
            <ac:spMk id="12" creationId="{8E49562B-B3BD-47A0-848B-5F963ADBDC28}"/>
          </ac:spMkLst>
        </pc:spChg>
        <pc:picChg chg="del">
          <ac:chgData name="Sandra Hilleard" userId="e6164155-d29c-4f9f-ba63-310940a2c1f7" providerId="ADAL" clId="{3625BEE7-5B71-4E61-A183-25387B63E9EC}" dt="2021-11-03T02:06:44.974" v="1957" actId="478"/>
          <ac:picMkLst>
            <pc:docMk/>
            <pc:sldMk cId="1728900821" sldId="546"/>
            <ac:picMk id="4" creationId="{2052DB07-65DA-441E-96A1-BB8B202A2765}"/>
          </ac:picMkLst>
        </pc:picChg>
        <pc:picChg chg="add del mod">
          <ac:chgData name="Sandra Hilleard" userId="e6164155-d29c-4f9f-ba63-310940a2c1f7" providerId="ADAL" clId="{3625BEE7-5B71-4E61-A183-25387B63E9EC}" dt="2021-11-18T06:41:37.436" v="3720" actId="478"/>
          <ac:picMkLst>
            <pc:docMk/>
            <pc:sldMk cId="1728900821" sldId="546"/>
            <ac:picMk id="6" creationId="{2443FD49-C9F4-4381-A1F6-7E619B87CCC9}"/>
          </ac:picMkLst>
        </pc:picChg>
        <pc:picChg chg="add del mod">
          <ac:chgData name="Sandra Hilleard" userId="e6164155-d29c-4f9f-ba63-310940a2c1f7" providerId="ADAL" clId="{3625BEE7-5B71-4E61-A183-25387B63E9EC}" dt="2021-11-18T06:42:43.363" v="3729" actId="478"/>
          <ac:picMkLst>
            <pc:docMk/>
            <pc:sldMk cId="1728900821" sldId="546"/>
            <ac:picMk id="7" creationId="{9837B639-4C21-4DB7-A7BF-E6950964D86C}"/>
          </ac:picMkLst>
        </pc:picChg>
        <pc:picChg chg="add mod">
          <ac:chgData name="Sandra Hilleard" userId="e6164155-d29c-4f9f-ba63-310940a2c1f7" providerId="ADAL" clId="{3625BEE7-5B71-4E61-A183-25387B63E9EC}" dt="2021-11-18T06:43:30.134" v="3734" actId="1076"/>
          <ac:picMkLst>
            <pc:docMk/>
            <pc:sldMk cId="1728900821" sldId="546"/>
            <ac:picMk id="11" creationId="{E4769FC9-CE65-4B51-A082-68CDD057C037}"/>
          </ac:picMkLst>
        </pc:picChg>
      </pc:sldChg>
      <pc:sldChg chg="modSp add mod">
        <pc:chgData name="Sandra Hilleard" userId="e6164155-d29c-4f9f-ba63-310940a2c1f7" providerId="ADAL" clId="{3625BEE7-5B71-4E61-A183-25387B63E9EC}" dt="2021-11-30T07:13:55.637" v="3755" actId="20577"/>
        <pc:sldMkLst>
          <pc:docMk/>
          <pc:sldMk cId="1679987841" sldId="547"/>
        </pc:sldMkLst>
        <pc:spChg chg="mod">
          <ac:chgData name="Sandra Hilleard" userId="e6164155-d29c-4f9f-ba63-310940a2c1f7" providerId="ADAL" clId="{3625BEE7-5B71-4E61-A183-25387B63E9EC}" dt="2021-11-30T07:13:55.637" v="3755" actId="20577"/>
          <ac:spMkLst>
            <pc:docMk/>
            <pc:sldMk cId="1679987841" sldId="547"/>
            <ac:spMk id="8" creationId="{88C708D1-AFAB-464B-9506-6A67E298903A}"/>
          </ac:spMkLst>
        </pc:spChg>
      </pc:sldChg>
      <pc:sldChg chg="addSp delSp modSp add mod">
        <pc:chgData name="Sandra Hilleard" userId="e6164155-d29c-4f9f-ba63-310940a2c1f7" providerId="ADAL" clId="{3625BEE7-5B71-4E61-A183-25387B63E9EC}" dt="2021-11-03T02:27:12.772" v="2761" actId="27636"/>
        <pc:sldMkLst>
          <pc:docMk/>
          <pc:sldMk cId="126488703" sldId="548"/>
        </pc:sldMkLst>
        <pc:spChg chg="mod">
          <ac:chgData name="Sandra Hilleard" userId="e6164155-d29c-4f9f-ba63-310940a2c1f7" providerId="ADAL" clId="{3625BEE7-5B71-4E61-A183-25387B63E9EC}" dt="2021-11-03T02:23:58.398" v="2681" actId="20577"/>
          <ac:spMkLst>
            <pc:docMk/>
            <pc:sldMk cId="126488703" sldId="548"/>
            <ac:spMk id="2" creationId="{0B1833A7-06EC-4B91-8197-EE54DBAF800B}"/>
          </ac:spMkLst>
        </pc:spChg>
        <pc:spChg chg="mod">
          <ac:chgData name="Sandra Hilleard" userId="e6164155-d29c-4f9f-ba63-310940a2c1f7" providerId="ADAL" clId="{3625BEE7-5B71-4E61-A183-25387B63E9EC}" dt="2021-11-03T02:27:12.772" v="2761" actId="27636"/>
          <ac:spMkLst>
            <pc:docMk/>
            <pc:sldMk cId="126488703" sldId="548"/>
            <ac:spMk id="12" creationId="{A258BF49-A74B-4202-A407-9F427B340669}"/>
          </ac:spMkLst>
        </pc:spChg>
        <pc:spChg chg="mod">
          <ac:chgData name="Sandra Hilleard" userId="e6164155-d29c-4f9f-ba63-310940a2c1f7" providerId="ADAL" clId="{3625BEE7-5B71-4E61-A183-25387B63E9EC}" dt="2021-11-03T02:26:38.495" v="2755" actId="1076"/>
          <ac:spMkLst>
            <pc:docMk/>
            <pc:sldMk cId="126488703" sldId="548"/>
            <ac:spMk id="13" creationId="{D9DF261D-ED5F-449F-87CF-190750E7B6F6}"/>
          </ac:spMkLst>
        </pc:spChg>
        <pc:grpChg chg="del">
          <ac:chgData name="Sandra Hilleard" userId="e6164155-d29c-4f9f-ba63-310940a2c1f7" providerId="ADAL" clId="{3625BEE7-5B71-4E61-A183-25387B63E9EC}" dt="2021-11-03T02:25:39.033" v="2748" actId="478"/>
          <ac:grpSpMkLst>
            <pc:docMk/>
            <pc:sldMk cId="126488703" sldId="548"/>
            <ac:grpSpMk id="11" creationId="{C87CE2F4-FA77-4D5E-8080-478799819971}"/>
          </ac:grpSpMkLst>
        </pc:grpChg>
        <pc:graphicFrameChg chg="add mod modGraphic">
          <ac:chgData name="Sandra Hilleard" userId="e6164155-d29c-4f9f-ba63-310940a2c1f7" providerId="ADAL" clId="{3625BEE7-5B71-4E61-A183-25387B63E9EC}" dt="2021-11-03T02:26:50.478" v="2756" actId="1076"/>
          <ac:graphicFrameMkLst>
            <pc:docMk/>
            <pc:sldMk cId="126488703" sldId="548"/>
            <ac:graphicFrameMk id="3" creationId="{C435DC5E-1196-420F-B6EA-53906855DD8E}"/>
          </ac:graphicFrameMkLst>
        </pc:graphicFrameChg>
      </pc:sldChg>
      <pc:sldChg chg="modSp add mod">
        <pc:chgData name="Sandra Hilleard" userId="e6164155-d29c-4f9f-ba63-310940a2c1f7" providerId="ADAL" clId="{3625BEE7-5B71-4E61-A183-25387B63E9EC}" dt="2021-11-03T02:31:05.285" v="2839" actId="20577"/>
        <pc:sldMkLst>
          <pc:docMk/>
          <pc:sldMk cId="1898355681" sldId="549"/>
        </pc:sldMkLst>
        <pc:spChg chg="mod">
          <ac:chgData name="Sandra Hilleard" userId="e6164155-d29c-4f9f-ba63-310940a2c1f7" providerId="ADAL" clId="{3625BEE7-5B71-4E61-A183-25387B63E9EC}" dt="2021-11-03T02:28:36.074" v="2766" actId="21"/>
          <ac:spMkLst>
            <pc:docMk/>
            <pc:sldMk cId="1898355681" sldId="549"/>
            <ac:spMk id="2" creationId="{0B1833A7-06EC-4B91-8197-EE54DBAF800B}"/>
          </ac:spMkLst>
        </pc:spChg>
        <pc:spChg chg="mod">
          <ac:chgData name="Sandra Hilleard" userId="e6164155-d29c-4f9f-ba63-310940a2c1f7" providerId="ADAL" clId="{3625BEE7-5B71-4E61-A183-25387B63E9EC}" dt="2021-11-03T02:31:05.285" v="2839" actId="20577"/>
          <ac:spMkLst>
            <pc:docMk/>
            <pc:sldMk cId="1898355681" sldId="549"/>
            <ac:spMk id="12" creationId="{A258BF49-A74B-4202-A407-9F427B340669}"/>
          </ac:spMkLst>
        </pc:spChg>
        <pc:spChg chg="mod">
          <ac:chgData name="Sandra Hilleard" userId="e6164155-d29c-4f9f-ba63-310940a2c1f7" providerId="ADAL" clId="{3625BEE7-5B71-4E61-A183-25387B63E9EC}" dt="2021-11-03T02:30:46.830" v="2837" actId="1036"/>
          <ac:spMkLst>
            <pc:docMk/>
            <pc:sldMk cId="1898355681" sldId="549"/>
            <ac:spMk id="13" creationId="{D9DF261D-ED5F-449F-87CF-190750E7B6F6}"/>
          </ac:spMkLst>
        </pc:spChg>
        <pc:graphicFrameChg chg="mod modGraphic">
          <ac:chgData name="Sandra Hilleard" userId="e6164155-d29c-4f9f-ba63-310940a2c1f7" providerId="ADAL" clId="{3625BEE7-5B71-4E61-A183-25387B63E9EC}" dt="2021-11-03T02:30:39.776" v="2825" actId="1036"/>
          <ac:graphicFrameMkLst>
            <pc:docMk/>
            <pc:sldMk cId="1898355681" sldId="549"/>
            <ac:graphicFrameMk id="3" creationId="{C435DC5E-1196-420F-B6EA-53906855DD8E}"/>
          </ac:graphicFrameMkLst>
        </pc:graphicFrameChg>
      </pc:sldChg>
      <pc:sldChg chg="modSp new del mod">
        <pc:chgData name="Sandra Hilleard" userId="e6164155-d29c-4f9f-ba63-310940a2c1f7" providerId="ADAL" clId="{3625BEE7-5B71-4E61-A183-25387B63E9EC}" dt="2021-11-30T07:17:27.119" v="3756" actId="2696"/>
        <pc:sldMkLst>
          <pc:docMk/>
          <pc:sldMk cId="2202277034" sldId="550"/>
        </pc:sldMkLst>
        <pc:spChg chg="mod">
          <ac:chgData name="Sandra Hilleard" userId="e6164155-d29c-4f9f-ba63-310940a2c1f7" providerId="ADAL" clId="{3625BEE7-5B71-4E61-A183-25387B63E9EC}" dt="2021-11-03T02:52:30.360" v="3009" actId="207"/>
          <ac:spMkLst>
            <pc:docMk/>
            <pc:sldMk cId="2202277034" sldId="550"/>
            <ac:spMk id="2" creationId="{BDE0FD0E-EC66-43BA-B61D-36229B270F5A}"/>
          </ac:spMkLst>
        </pc:spChg>
        <pc:spChg chg="mod">
          <ac:chgData name="Sandra Hilleard" userId="e6164155-d29c-4f9f-ba63-310940a2c1f7" providerId="ADAL" clId="{3625BEE7-5B71-4E61-A183-25387B63E9EC}" dt="2021-11-03T02:50:45.590" v="3002" actId="5793"/>
          <ac:spMkLst>
            <pc:docMk/>
            <pc:sldMk cId="2202277034" sldId="550"/>
            <ac:spMk id="3" creationId="{DF8D8256-1EC3-4B9C-9249-7D02B6A5D282}"/>
          </ac:spMkLst>
        </pc:spChg>
      </pc:sldChg>
      <pc:sldChg chg="modSp new mod">
        <pc:chgData name="Sandra Hilleard" userId="e6164155-d29c-4f9f-ba63-310940a2c1f7" providerId="ADAL" clId="{3625BEE7-5B71-4E61-A183-25387B63E9EC}" dt="2021-11-03T02:54:23.537" v="3090" actId="114"/>
        <pc:sldMkLst>
          <pc:docMk/>
          <pc:sldMk cId="2533717509" sldId="551"/>
        </pc:sldMkLst>
        <pc:spChg chg="mod">
          <ac:chgData name="Sandra Hilleard" userId="e6164155-d29c-4f9f-ba63-310940a2c1f7" providerId="ADAL" clId="{3625BEE7-5B71-4E61-A183-25387B63E9EC}" dt="2021-11-03T02:52:37.961" v="3010" actId="207"/>
          <ac:spMkLst>
            <pc:docMk/>
            <pc:sldMk cId="2533717509" sldId="551"/>
            <ac:spMk id="2" creationId="{C74F3154-FE03-4DF0-86FD-358AC8472320}"/>
          </ac:spMkLst>
        </pc:spChg>
        <pc:spChg chg="mod">
          <ac:chgData name="Sandra Hilleard" userId="e6164155-d29c-4f9f-ba63-310940a2c1f7" providerId="ADAL" clId="{3625BEE7-5B71-4E61-A183-25387B63E9EC}" dt="2021-11-03T02:54:23.537" v="3090" actId="114"/>
          <ac:spMkLst>
            <pc:docMk/>
            <pc:sldMk cId="2533717509" sldId="551"/>
            <ac:spMk id="3" creationId="{7A7FDF3E-813D-4BF3-A0E9-BB1C2AE423F2}"/>
          </ac:spMkLst>
        </pc:spChg>
      </pc:sldChg>
      <pc:sldChg chg="modSp add mod">
        <pc:chgData name="Sandra Hilleard" userId="e6164155-d29c-4f9f-ba63-310940a2c1f7" providerId="ADAL" clId="{3625BEE7-5B71-4E61-A183-25387B63E9EC}" dt="2021-11-09T05:27:57.920" v="3716" actId="20577"/>
        <pc:sldMkLst>
          <pc:docMk/>
          <pc:sldMk cId="3653551060" sldId="552"/>
        </pc:sldMkLst>
        <pc:spChg chg="mod">
          <ac:chgData name="Sandra Hilleard" userId="e6164155-d29c-4f9f-ba63-310940a2c1f7" providerId="ADAL" clId="{3625BEE7-5B71-4E61-A183-25387B63E9EC}" dt="2021-11-09T05:27:23.752" v="3675" actId="20577"/>
          <ac:spMkLst>
            <pc:docMk/>
            <pc:sldMk cId="3653551060" sldId="552"/>
            <ac:spMk id="2" creationId="{FDBE9D44-3ADC-44F8-80A1-F62F9E2E7606}"/>
          </ac:spMkLst>
        </pc:spChg>
        <pc:spChg chg="mod">
          <ac:chgData name="Sandra Hilleard" userId="e6164155-d29c-4f9f-ba63-310940a2c1f7" providerId="ADAL" clId="{3625BEE7-5B71-4E61-A183-25387B63E9EC}" dt="2021-11-09T05:27:57.920" v="3716" actId="20577"/>
          <ac:spMkLst>
            <pc:docMk/>
            <pc:sldMk cId="3653551060" sldId="552"/>
            <ac:spMk id="7" creationId="{60AEC271-2945-4473-8889-E34DD7099230}"/>
          </ac:spMkLst>
        </pc:spChg>
      </pc:sldChg>
    </pc:docChg>
  </pc:docChgLst>
  <pc:docChgLst>
    <pc:chgData name="Sandra Hilleard" userId="S::sandra@absinstitute.com.au::e6164155-d29c-4f9f-ba63-310940a2c1f7" providerId="AD" clId="Web-{2847EF60-C508-9D23-A008-AF76D85B00D2}"/>
    <pc:docChg chg="modSld">
      <pc:chgData name="Sandra Hilleard" userId="S::sandra@absinstitute.com.au::e6164155-d29c-4f9f-ba63-310940a2c1f7" providerId="AD" clId="Web-{2847EF60-C508-9D23-A008-AF76D85B00D2}" dt="2022-09-01T06:49:37.402" v="79" actId="20577"/>
      <pc:docMkLst>
        <pc:docMk/>
      </pc:docMkLst>
      <pc:sldChg chg="modSp">
        <pc:chgData name="Sandra Hilleard" userId="S::sandra@absinstitute.com.au::e6164155-d29c-4f9f-ba63-310940a2c1f7" providerId="AD" clId="Web-{2847EF60-C508-9D23-A008-AF76D85B00D2}" dt="2022-09-01T06:49:37.402" v="79" actId="20577"/>
        <pc:sldMkLst>
          <pc:docMk/>
          <pc:sldMk cId="1679987841" sldId="547"/>
        </pc:sldMkLst>
        <pc:spChg chg="mod">
          <ac:chgData name="Sandra Hilleard" userId="S::sandra@absinstitute.com.au::e6164155-d29c-4f9f-ba63-310940a2c1f7" providerId="AD" clId="Web-{2847EF60-C508-9D23-A008-AF76D85B00D2}" dt="2022-09-01T06:49:37.402" v="79" actId="20577"/>
          <ac:spMkLst>
            <pc:docMk/>
            <pc:sldMk cId="1679987841" sldId="547"/>
            <ac:spMk id="8" creationId="{88C708D1-AFAB-464B-9506-6A67E298903A}"/>
          </ac:spMkLst>
        </pc:spChg>
      </pc:sldChg>
      <pc:sldChg chg="modSp">
        <pc:chgData name="Sandra Hilleard" userId="S::sandra@absinstitute.com.au::e6164155-d29c-4f9f-ba63-310940a2c1f7" providerId="AD" clId="Web-{2847EF60-C508-9D23-A008-AF76D85B00D2}" dt="2022-09-01T06:48:42.058" v="78" actId="20577"/>
        <pc:sldMkLst>
          <pc:docMk/>
          <pc:sldMk cId="2414059661" sldId="555"/>
        </pc:sldMkLst>
        <pc:spChg chg="mod">
          <ac:chgData name="Sandra Hilleard" userId="S::sandra@absinstitute.com.au::e6164155-d29c-4f9f-ba63-310940a2c1f7" providerId="AD" clId="Web-{2847EF60-C508-9D23-A008-AF76D85B00D2}" dt="2022-09-01T06:48:42.058" v="78" actId="20577"/>
          <ac:spMkLst>
            <pc:docMk/>
            <pc:sldMk cId="2414059661" sldId="555"/>
            <ac:spMk id="5" creationId="{5CCFE03A-BAB4-4CCD-8A84-89238CF4B83D}"/>
          </ac:spMkLst>
        </pc:spChg>
      </pc:sldChg>
    </pc:docChg>
  </pc:docChgLst>
  <pc:docChgLst>
    <pc:chgData name="Sandra Hilleard" userId="e6164155-d29c-4f9f-ba63-310940a2c1f7" providerId="ADAL" clId="{C1F3BDD7-126B-457A-B23E-D4E82B4DC2B7}"/>
    <pc:docChg chg="delSld">
      <pc:chgData name="Sandra Hilleard" userId="e6164155-d29c-4f9f-ba63-310940a2c1f7" providerId="ADAL" clId="{C1F3BDD7-126B-457A-B23E-D4E82B4DC2B7}" dt="2022-02-04T05:15:56.192" v="0" actId="47"/>
      <pc:docMkLst>
        <pc:docMk/>
      </pc:docMkLst>
      <pc:sldChg chg="del">
        <pc:chgData name="Sandra Hilleard" userId="e6164155-d29c-4f9f-ba63-310940a2c1f7" providerId="ADAL" clId="{C1F3BDD7-126B-457A-B23E-D4E82B4DC2B7}" dt="2022-02-04T05:15:56.192" v="0" actId="47"/>
        <pc:sldMkLst>
          <pc:docMk/>
          <pc:sldMk cId="126488703" sldId="548"/>
        </pc:sldMkLst>
      </pc:sldChg>
    </pc:docChg>
  </pc:docChgLst>
  <pc:docChgLst>
    <pc:chgData name="Sandra Hilleard" userId="S::sandra@absinstitute.com.au::e6164155-d29c-4f9f-ba63-310940a2c1f7" providerId="AD" clId="Web-{4AFFB5F8-FF0E-16E6-382D-32AB3301715A}"/>
    <pc:docChg chg="modSld">
      <pc:chgData name="Sandra Hilleard" userId="S::sandra@absinstitute.com.au::e6164155-d29c-4f9f-ba63-310940a2c1f7" providerId="AD" clId="Web-{4AFFB5F8-FF0E-16E6-382D-32AB3301715A}" dt="2022-09-01T06:18:16.184" v="36" actId="20577"/>
      <pc:docMkLst>
        <pc:docMk/>
      </pc:docMkLst>
      <pc:sldChg chg="modSp">
        <pc:chgData name="Sandra Hilleard" userId="S::sandra@absinstitute.com.au::e6164155-d29c-4f9f-ba63-310940a2c1f7" providerId="AD" clId="Web-{4AFFB5F8-FF0E-16E6-382D-32AB3301715A}" dt="2022-09-01T06:18:16.184" v="36" actId="20577"/>
        <pc:sldMkLst>
          <pc:docMk/>
          <pc:sldMk cId="2533717509" sldId="551"/>
        </pc:sldMkLst>
        <pc:spChg chg="mod">
          <ac:chgData name="Sandra Hilleard" userId="S::sandra@absinstitute.com.au::e6164155-d29c-4f9f-ba63-310940a2c1f7" providerId="AD" clId="Web-{4AFFB5F8-FF0E-16E6-382D-32AB3301715A}" dt="2022-09-01T06:18:16.184" v="36" actId="20577"/>
          <ac:spMkLst>
            <pc:docMk/>
            <pc:sldMk cId="2533717509" sldId="551"/>
            <ac:spMk id="3" creationId="{7A7FDF3E-813D-4BF3-A0E9-BB1C2AE423F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6481CA-5135-447E-AC41-8190F89CCDF2}" type="datetimeFigureOut">
              <a:rPr lang="en-US" smtClean="0"/>
              <a:pPr/>
              <a:t>12/14/2023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EB07CB-BA94-43F8-9607-8E7DA04FBFAF}" type="slidenum">
              <a:rPr lang="en-US" smtClean="0"/>
              <a:pPr/>
              <a:t>‹#›</a:t>
            </a:fld>
            <a:endParaRPr lang="en-US"/>
          </a:p>
        </p:txBody>
      </p:sp>
    </p:spTree>
    <p:extLst>
      <p:ext uri="{BB962C8B-B14F-4D97-AF65-F5344CB8AC3E}">
        <p14:creationId xmlns:p14="http://schemas.microsoft.com/office/powerpoint/2010/main" val="2530084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B2774F-E2D0-4ADB-A2B4-EC9BB868516D}" type="datetimeFigureOut">
              <a:rPr lang="en-AU" smtClean="0"/>
              <a:t>14/12/2023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4C83BF-5015-4950-B8D3-37E62469AB5D}" type="slidenum">
              <a:rPr lang="en-AU" smtClean="0"/>
              <a:t>‹#›</a:t>
            </a:fld>
            <a:endParaRPr lang="en-AU"/>
          </a:p>
        </p:txBody>
      </p:sp>
    </p:spTree>
    <p:extLst>
      <p:ext uri="{BB962C8B-B14F-4D97-AF65-F5344CB8AC3E}">
        <p14:creationId xmlns:p14="http://schemas.microsoft.com/office/powerpoint/2010/main" val="176650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Viability time-wise or the time-cost ratio needs to be assessed also! (For example: if an item takes you an hour to make, and you can only work 8 hours a day, the maximum you can produce per day is 8 items. There is a maximum you can charge for such an item, let’s say roughly $40.00. The cost price of materials is $10.00 and your overhead costs (fixed cost) per hour are $10.00. That leaves you with $20 or roughly $18.00 after tax. That makes $144 profit per day. You want to save 20% as profit. That leaves you with $115.20 per day, times 5 days per week is $576 per week. If you’re spending $400 on rent per week, $150 on groceries and $50 on utilities and extras, you don’t have enough to make ends meet. ) Viability in relation to resources at the location. For example: Trying to grow rice in the desert where there is little to no water for miles, is not a viable option.</a:t>
            </a:r>
          </a:p>
        </p:txBody>
      </p:sp>
      <p:sp>
        <p:nvSpPr>
          <p:cNvPr id="4" name="Slide Number Placeholder 3"/>
          <p:cNvSpPr>
            <a:spLocks noGrp="1"/>
          </p:cNvSpPr>
          <p:nvPr>
            <p:ph type="sldNum" sz="quarter" idx="5"/>
          </p:nvPr>
        </p:nvSpPr>
        <p:spPr/>
        <p:txBody>
          <a:bodyPr/>
          <a:lstStyle/>
          <a:p>
            <a:fld id="{BE4C83BF-5015-4950-B8D3-37E62469AB5D}" type="slidenum">
              <a:rPr lang="en-AU" smtClean="0"/>
              <a:t>5</a:t>
            </a:fld>
            <a:endParaRPr lang="en-AU"/>
          </a:p>
        </p:txBody>
      </p:sp>
    </p:spTree>
    <p:extLst>
      <p:ext uri="{BB962C8B-B14F-4D97-AF65-F5344CB8AC3E}">
        <p14:creationId xmlns:p14="http://schemas.microsoft.com/office/powerpoint/2010/main" val="4262920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44444"/>
                </a:solidFill>
                <a:effectLst/>
                <a:latin typeface="Roboto" panose="02000000000000000000" pitchFamily="2" charset="0"/>
              </a:rPr>
              <a:t>If an RFP process is improperly designed and a court later concludes it was actually a tender process, the project owner can be subject to a claim of lost profits by an unsuccessful proponent. An RFP process has to be carefully drafted and developed to ensure that the “Request for Proposals” is not later considered by a court to be a tender.</a:t>
            </a:r>
            <a:endParaRPr lang="en-AU" dirty="0"/>
          </a:p>
        </p:txBody>
      </p:sp>
      <p:sp>
        <p:nvSpPr>
          <p:cNvPr id="4" name="Slide Number Placeholder 3"/>
          <p:cNvSpPr>
            <a:spLocks noGrp="1"/>
          </p:cNvSpPr>
          <p:nvPr>
            <p:ph type="sldNum" sz="quarter" idx="5"/>
          </p:nvPr>
        </p:nvSpPr>
        <p:spPr/>
        <p:txBody>
          <a:bodyPr/>
          <a:lstStyle/>
          <a:p>
            <a:fld id="{BE4C83BF-5015-4950-B8D3-37E62469AB5D}" type="slidenum">
              <a:rPr lang="en-AU" smtClean="0"/>
              <a:t>13</a:t>
            </a:fld>
            <a:endParaRPr lang="en-AU"/>
          </a:p>
        </p:txBody>
      </p:sp>
    </p:spTree>
    <p:extLst>
      <p:ext uri="{BB962C8B-B14F-4D97-AF65-F5344CB8AC3E}">
        <p14:creationId xmlns:p14="http://schemas.microsoft.com/office/powerpoint/2010/main" val="1087572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EF700C91-5A43-46BD-BA9B-6A7DB2CC8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245061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48420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675078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AF936-D75D-4A6B-90B7-20EAFE54AB6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1D9B780-B7AF-498D-B4DC-9E9AE0EFA1E4}"/>
              </a:ext>
            </a:extLst>
          </p:cNvPr>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a:extLst>
              <a:ext uri="{FF2B5EF4-FFF2-40B4-BE49-F238E27FC236}">
                <a16:creationId xmlns:a16="http://schemas.microsoft.com/office/drawing/2014/main" id="{292DB5A8-8046-4A9E-A9A5-57A5B7E0FA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AFEAAC-EA3C-4E9D-BC9F-0DD6A842896F}"/>
              </a:ext>
            </a:extLst>
          </p:cNvPr>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494524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101537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470171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78097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10359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818708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50015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963771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93360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0000"/>
            <a:lum/>
          </a:blip>
          <a:srcRect/>
          <a:stretch>
            <a:fillRect l="-10000" t="60000" r="-40000" b="-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DAD11-134F-45EC-A849-C5C40260D540}" type="datetimeFigureOut">
              <a:rPr lang="en-US" smtClean="0"/>
              <a:pPr/>
              <a:t>12/14/2023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F8369D1D-23EF-4CA9-8505-96123604DF4D}"/>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15116737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www.techzim.co.zw/2014/05/keep-social-media-marketing-campaigns-track-via-swot-analysis/" TargetMode="External"/><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fif"/><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8.svg"/><Relationship Id="rId4" Type="http://schemas.openxmlformats.org/officeDocument/2006/relationships/image" Target="../media/image6.sv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christiansincontext.com/2014/06/god-clearly-answers-big-questions.html" TargetMode="External"/><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www.16personalities.com/free-personality-test" TargetMode="External"/><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http://www.arriscar.com.au/services/risk-assessment/" TargetMode="External"/><Relationship Id="rId2" Type="http://schemas.openxmlformats.org/officeDocument/2006/relationships/image" Target="../media/image1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9D44-3ADC-44F8-80A1-F62F9E2E7606}"/>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AU" b="1" i="1" dirty="0"/>
              <a:t>Topic Two – BSBESB302</a:t>
            </a:r>
            <a:endParaRPr lang="en-AU" dirty="0"/>
          </a:p>
        </p:txBody>
      </p:sp>
      <p:pic>
        <p:nvPicPr>
          <p:cNvPr id="6" name="Picture 8" descr="Related image">
            <a:extLst>
              <a:ext uri="{FF2B5EF4-FFF2-40B4-BE49-F238E27FC236}">
                <a16:creationId xmlns:a16="http://schemas.microsoft.com/office/drawing/2014/main" id="{4B25984C-5A0D-4B4F-9C4F-7E0F63B994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606877" y="1825625"/>
            <a:ext cx="3644245" cy="4351338"/>
          </a:xfrm>
          <a:prstGeom prst="rect">
            <a:avLst/>
          </a:prstGeom>
          <a:noFill/>
        </p:spPr>
      </p:pic>
      <p:sp>
        <p:nvSpPr>
          <p:cNvPr id="7" name="Content Placeholder 2">
            <a:extLst>
              <a:ext uri="{FF2B5EF4-FFF2-40B4-BE49-F238E27FC236}">
                <a16:creationId xmlns:a16="http://schemas.microsoft.com/office/drawing/2014/main" id="{60AEC271-2945-4473-8889-E34DD7099230}"/>
              </a:ext>
            </a:extLst>
          </p:cNvPr>
          <p:cNvSpPr txBox="1">
            <a:spLocks/>
          </p:cNvSpPr>
          <p:nvPr/>
        </p:nvSpPr>
        <p:spPr>
          <a:xfrm>
            <a:off x="6172200" y="1825625"/>
            <a:ext cx="541334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Develop and Present </a:t>
            </a:r>
            <a:br>
              <a:rPr lang="en-US" b="1" dirty="0"/>
            </a:br>
            <a:r>
              <a:rPr lang="en-US" b="1" dirty="0"/>
              <a:t>Business Proposals</a:t>
            </a:r>
          </a:p>
          <a:p>
            <a:pPr marL="0"/>
            <a:endParaRPr lang="en-AU" dirty="0"/>
          </a:p>
        </p:txBody>
      </p:sp>
    </p:spTree>
    <p:extLst>
      <p:ext uri="{BB962C8B-B14F-4D97-AF65-F5344CB8AC3E}">
        <p14:creationId xmlns:p14="http://schemas.microsoft.com/office/powerpoint/2010/main" val="3653551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46272"/>
            <a:ext cx="10515600" cy="1325563"/>
          </a:xfrm>
        </p:spPr>
        <p:txBody>
          <a:bodyPr anchor="ctr">
            <a:normAutofit/>
          </a:bodyPr>
          <a:lstStyle/>
          <a:p>
            <a:r>
              <a:rPr lang="en-AU" dirty="0"/>
              <a:t>Unit 2 – Manage risks associated with business proposal</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797345"/>
            <a:ext cx="4092019" cy="4801418"/>
          </a:xfrm>
        </p:spPr>
        <p:txBody>
          <a:bodyPr>
            <a:normAutofit fontScale="62500" lnSpcReduction="20000"/>
          </a:bodyPr>
          <a:lstStyle/>
          <a:p>
            <a:pPr marL="0" indent="0">
              <a:buNone/>
            </a:pPr>
            <a:r>
              <a:rPr lang="en-US" dirty="0"/>
              <a:t>It will be necessary to assess </a:t>
            </a:r>
            <a:r>
              <a:rPr lang="en-US" b="1" dirty="0"/>
              <a:t>all perceived risks </a:t>
            </a:r>
            <a:r>
              <a:rPr lang="en-US" dirty="0"/>
              <a:t>to determine their impacts on the viability of your business. </a:t>
            </a:r>
          </a:p>
          <a:p>
            <a:pPr marL="0" indent="0">
              <a:buNone/>
            </a:pPr>
            <a:r>
              <a:rPr lang="en-US" dirty="0"/>
              <a:t>Identifying your strengths, weaknesses, opportunities and threats, will help you determine other potential risks or threats to your business you may not have considered before.</a:t>
            </a:r>
          </a:p>
          <a:p>
            <a:pPr marL="0" indent="0">
              <a:buNone/>
            </a:pPr>
            <a:r>
              <a:rPr lang="en-US" dirty="0"/>
              <a:t>You will need to look at:</a:t>
            </a:r>
          </a:p>
          <a:p>
            <a:r>
              <a:rPr lang="en-US" b="1" dirty="0"/>
              <a:t>Strengths</a:t>
            </a:r>
          </a:p>
          <a:p>
            <a:r>
              <a:rPr lang="en-US" b="1" dirty="0"/>
              <a:t>Weaknesses</a:t>
            </a:r>
          </a:p>
          <a:p>
            <a:r>
              <a:rPr lang="en-US" b="1" dirty="0"/>
              <a:t>Opportunities</a:t>
            </a:r>
          </a:p>
          <a:p>
            <a:r>
              <a:rPr lang="en-US" b="1" dirty="0"/>
              <a:t>Threats </a:t>
            </a:r>
          </a:p>
          <a:p>
            <a:pPr marL="0" indent="0">
              <a:buFont typeface="Arial" panose="020B0604020202020204" pitchFamily="34" charset="0"/>
              <a:buNone/>
            </a:pPr>
            <a:r>
              <a:rPr lang="en-US" dirty="0"/>
              <a:t>Now that you have identified some of these categories: </a:t>
            </a:r>
          </a:p>
          <a:p>
            <a:pPr marL="0" indent="0">
              <a:buFont typeface="Arial" panose="020B0604020202020204" pitchFamily="34" charset="0"/>
              <a:buNone/>
            </a:pPr>
            <a:r>
              <a:rPr lang="en-US" dirty="0"/>
              <a:t>Focus on the </a:t>
            </a:r>
            <a:r>
              <a:rPr lang="en-US" b="1" dirty="0"/>
              <a:t>weaknesses</a:t>
            </a:r>
            <a:r>
              <a:rPr lang="en-US" dirty="0"/>
              <a:t> and </a:t>
            </a:r>
            <a:r>
              <a:rPr lang="en-US" b="1" dirty="0"/>
              <a:t>threats</a:t>
            </a:r>
            <a:r>
              <a:rPr lang="en-US" dirty="0"/>
              <a:t>. </a:t>
            </a:r>
          </a:p>
          <a:p>
            <a:pPr marL="0" indent="0">
              <a:buFont typeface="Arial" panose="020B0604020202020204" pitchFamily="34" charset="0"/>
              <a:buNone/>
            </a:pPr>
            <a:r>
              <a:rPr lang="en-US" dirty="0"/>
              <a:t>How can you reduce these?</a:t>
            </a:r>
            <a:endParaRPr lang="en-US" b="1" dirty="0"/>
          </a:p>
          <a:p>
            <a:pPr marL="0" indent="0">
              <a:buNone/>
            </a:pPr>
            <a:endParaRPr lang="en-US" dirty="0"/>
          </a:p>
          <a:p>
            <a:pPr marL="0" indent="0">
              <a:buNone/>
            </a:pPr>
            <a:endParaRPr lang="en-US" dirty="0"/>
          </a:p>
          <a:p>
            <a:endParaRPr lang="en-US" dirty="0"/>
          </a:p>
        </p:txBody>
      </p:sp>
      <p:sp>
        <p:nvSpPr>
          <p:cNvPr id="5" name="Text Placeholder 2">
            <a:extLst>
              <a:ext uri="{FF2B5EF4-FFF2-40B4-BE49-F238E27FC236}">
                <a16:creationId xmlns:a16="http://schemas.microsoft.com/office/drawing/2014/main" id="{06115ECF-6EAE-4120-8527-4EA4167492DA}"/>
              </a:ext>
            </a:extLst>
          </p:cNvPr>
          <p:cNvSpPr txBox="1">
            <a:spLocks/>
          </p:cNvSpPr>
          <p:nvPr/>
        </p:nvSpPr>
        <p:spPr>
          <a:xfrm>
            <a:off x="838200" y="5652909"/>
            <a:ext cx="4318262" cy="8588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pPr marL="0" indent="0">
              <a:buFont typeface="Arial" panose="020B0604020202020204" pitchFamily="34" charset="0"/>
              <a:buNone/>
            </a:pPr>
            <a:endParaRPr lang="en-US" dirty="0"/>
          </a:p>
          <a:p>
            <a:endParaRPr lang="en-US" dirty="0"/>
          </a:p>
        </p:txBody>
      </p:sp>
      <p:pic>
        <p:nvPicPr>
          <p:cNvPr id="11" name="Picture 10" descr="Text&#10;&#10;Description automatically generated with medium confidence">
            <a:extLst>
              <a:ext uri="{FF2B5EF4-FFF2-40B4-BE49-F238E27FC236}">
                <a16:creationId xmlns:a16="http://schemas.microsoft.com/office/drawing/2014/main" id="{E4769FC9-CE65-4B51-A082-68CDD057C03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62038" y="1671835"/>
            <a:ext cx="2857500" cy="2857500"/>
          </a:xfrm>
          <a:prstGeom prst="rect">
            <a:avLst/>
          </a:prstGeom>
        </p:spPr>
      </p:pic>
      <p:grpSp>
        <p:nvGrpSpPr>
          <p:cNvPr id="6" name="Group 5">
            <a:extLst>
              <a:ext uri="{FF2B5EF4-FFF2-40B4-BE49-F238E27FC236}">
                <a16:creationId xmlns:a16="http://schemas.microsoft.com/office/drawing/2014/main" id="{59C589FB-2BA0-418E-A0E3-D4302BDF60A9}"/>
              </a:ext>
            </a:extLst>
          </p:cNvPr>
          <p:cNvGrpSpPr/>
          <p:nvPr/>
        </p:nvGrpSpPr>
        <p:grpSpPr>
          <a:xfrm>
            <a:off x="10048706" y="434984"/>
            <a:ext cx="1423413" cy="933330"/>
            <a:chOff x="10048706" y="340716"/>
            <a:chExt cx="1423413" cy="933330"/>
          </a:xfrm>
        </p:grpSpPr>
        <p:pic>
          <p:nvPicPr>
            <p:cNvPr id="7" name="Graphic 6" descr="Badge Question Mark with solid fill">
              <a:extLst>
                <a:ext uri="{FF2B5EF4-FFF2-40B4-BE49-F238E27FC236}">
                  <a16:creationId xmlns:a16="http://schemas.microsoft.com/office/drawing/2014/main" id="{31884C99-EE65-4070-94FA-EDB7EF997FF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48706" y="340716"/>
              <a:ext cx="914400" cy="914400"/>
            </a:xfrm>
            <a:prstGeom prst="rect">
              <a:avLst/>
            </a:prstGeom>
          </p:spPr>
        </p:pic>
        <p:sp>
          <p:nvSpPr>
            <p:cNvPr id="9" name="TextBox 8">
              <a:extLst>
                <a:ext uri="{FF2B5EF4-FFF2-40B4-BE49-F238E27FC236}">
                  <a16:creationId xmlns:a16="http://schemas.microsoft.com/office/drawing/2014/main" id="{F33C2C46-2A3D-4F80-9ABE-F484B0FBF838}"/>
                </a:ext>
              </a:extLst>
            </p:cNvPr>
            <p:cNvSpPr txBox="1"/>
            <p:nvPr/>
          </p:nvSpPr>
          <p:spPr>
            <a:xfrm>
              <a:off x="10654996" y="904714"/>
              <a:ext cx="817123" cy="369332"/>
            </a:xfrm>
            <a:prstGeom prst="rect">
              <a:avLst/>
            </a:prstGeom>
            <a:noFill/>
          </p:spPr>
          <p:txBody>
            <a:bodyPr wrap="square" rtlCol="0">
              <a:spAutoFit/>
            </a:bodyPr>
            <a:lstStyle/>
            <a:p>
              <a:pPr algn="ctr"/>
              <a:r>
                <a:rPr lang="en-US" dirty="0"/>
                <a:t>Q5</a:t>
              </a:r>
              <a:endParaRPr lang="en-AU" dirty="0"/>
            </a:p>
          </p:txBody>
        </p:sp>
      </p:grpSp>
    </p:spTree>
    <p:extLst>
      <p:ext uri="{BB962C8B-B14F-4D97-AF65-F5344CB8AC3E}">
        <p14:creationId xmlns:p14="http://schemas.microsoft.com/office/powerpoint/2010/main" val="1728900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46272"/>
            <a:ext cx="10515600" cy="1325563"/>
          </a:xfrm>
        </p:spPr>
        <p:txBody>
          <a:bodyPr anchor="ctr">
            <a:normAutofit/>
          </a:bodyPr>
          <a:lstStyle/>
          <a:p>
            <a:r>
              <a:rPr lang="en-AU" dirty="0"/>
              <a:t>Unit 2 – Manage risks associated with business proposal</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797345"/>
            <a:ext cx="4544505" cy="4801418"/>
          </a:xfrm>
        </p:spPr>
        <p:txBody>
          <a:bodyPr vert="horz" lIns="91440" tIns="45720" rIns="91440" bIns="45720" rtlCol="0" anchor="t">
            <a:normAutofit fontScale="62500" lnSpcReduction="20000"/>
          </a:bodyPr>
          <a:lstStyle/>
          <a:p>
            <a:pPr marL="0" indent="0">
              <a:buNone/>
            </a:pPr>
            <a:r>
              <a:rPr lang="en-US" dirty="0"/>
              <a:t>It will be necessary to assess </a:t>
            </a:r>
            <a:r>
              <a:rPr lang="en-US" b="1" dirty="0"/>
              <a:t>all perceived risks </a:t>
            </a:r>
            <a:r>
              <a:rPr lang="en-US" dirty="0"/>
              <a:t>to determine their impacts on the viability of your business. </a:t>
            </a:r>
          </a:p>
          <a:p>
            <a:pPr marL="0" indent="0">
              <a:buNone/>
            </a:pPr>
            <a:r>
              <a:rPr lang="en-US" dirty="0"/>
              <a:t>You will need to identify political, economical, social and technological threats to your business.</a:t>
            </a:r>
          </a:p>
          <a:p>
            <a:pPr marL="0" indent="0">
              <a:buNone/>
            </a:pPr>
            <a:r>
              <a:rPr lang="en-US" dirty="0"/>
              <a:t>You will need to look at:</a:t>
            </a:r>
          </a:p>
          <a:p>
            <a:r>
              <a:rPr lang="en-US" b="1" dirty="0"/>
              <a:t>Political climate </a:t>
            </a:r>
            <a:r>
              <a:rPr lang="en-US" dirty="0"/>
              <a:t>(decisions politicians make, that could affect your business)</a:t>
            </a:r>
          </a:p>
          <a:p>
            <a:r>
              <a:rPr lang="en-US" b="1" dirty="0"/>
              <a:t>Economy</a:t>
            </a:r>
          </a:p>
          <a:p>
            <a:r>
              <a:rPr lang="en-US" b="1" dirty="0"/>
              <a:t>Social changes</a:t>
            </a:r>
          </a:p>
          <a:p>
            <a:r>
              <a:rPr lang="en-US" b="1" dirty="0"/>
              <a:t>Technological changes </a:t>
            </a:r>
          </a:p>
          <a:p>
            <a:pPr marL="0" indent="0">
              <a:buFont typeface="Arial" panose="020B0604020202020204" pitchFamily="34" charset="0"/>
              <a:buNone/>
            </a:pPr>
            <a:r>
              <a:rPr lang="en-US" dirty="0"/>
              <a:t>Now that you have identified some of these categories: </a:t>
            </a:r>
          </a:p>
          <a:p>
            <a:pPr marL="0" indent="0">
              <a:buFont typeface="Arial" panose="020B0604020202020204" pitchFamily="34" charset="0"/>
              <a:buNone/>
            </a:pPr>
            <a:r>
              <a:rPr lang="en-US" dirty="0"/>
              <a:t>Focus on the potential </a:t>
            </a:r>
            <a:r>
              <a:rPr lang="en-US" b="1" dirty="0"/>
              <a:t>threats</a:t>
            </a:r>
            <a:r>
              <a:rPr lang="en-US" dirty="0"/>
              <a:t>. </a:t>
            </a:r>
          </a:p>
          <a:p>
            <a:pPr marL="0" indent="0">
              <a:buFont typeface="Arial" panose="020B0604020202020204" pitchFamily="34" charset="0"/>
              <a:buNone/>
            </a:pPr>
            <a:r>
              <a:rPr lang="en-US" dirty="0"/>
              <a:t>How can you be prepared for these potential threats?</a:t>
            </a:r>
            <a:endParaRPr lang="en-US" b="1" dirty="0"/>
          </a:p>
          <a:p>
            <a:pPr marL="0" indent="0">
              <a:buNone/>
            </a:pPr>
            <a:endParaRPr lang="en-US" dirty="0"/>
          </a:p>
          <a:p>
            <a:pPr marL="0" indent="0">
              <a:buNone/>
            </a:pPr>
            <a:endParaRPr lang="en-US" dirty="0"/>
          </a:p>
          <a:p>
            <a:endParaRPr lang="en-US" dirty="0"/>
          </a:p>
        </p:txBody>
      </p:sp>
      <p:sp>
        <p:nvSpPr>
          <p:cNvPr id="5" name="Text Placeholder 2">
            <a:extLst>
              <a:ext uri="{FF2B5EF4-FFF2-40B4-BE49-F238E27FC236}">
                <a16:creationId xmlns:a16="http://schemas.microsoft.com/office/drawing/2014/main" id="{06115ECF-6EAE-4120-8527-4EA4167492DA}"/>
              </a:ext>
            </a:extLst>
          </p:cNvPr>
          <p:cNvSpPr txBox="1">
            <a:spLocks/>
          </p:cNvSpPr>
          <p:nvPr/>
        </p:nvSpPr>
        <p:spPr>
          <a:xfrm>
            <a:off x="838200" y="5652909"/>
            <a:ext cx="4318262" cy="8588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pPr marL="0" indent="0">
              <a:buFont typeface="Arial" panose="020B0604020202020204" pitchFamily="34" charset="0"/>
              <a:buNone/>
            </a:pPr>
            <a:endParaRPr lang="en-US" dirty="0"/>
          </a:p>
          <a:p>
            <a:endParaRPr lang="en-US" dirty="0"/>
          </a:p>
        </p:txBody>
      </p:sp>
      <p:pic>
        <p:nvPicPr>
          <p:cNvPr id="6" name="Picture 5" descr="Logo&#10;&#10;Description automatically generated">
            <a:extLst>
              <a:ext uri="{FF2B5EF4-FFF2-40B4-BE49-F238E27FC236}">
                <a16:creationId xmlns:a16="http://schemas.microsoft.com/office/drawing/2014/main" id="{2443FD49-C9F4-4381-A1F6-7E619B87CCC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908" r="4072" b="8415"/>
          <a:stretch/>
        </p:blipFill>
        <p:spPr>
          <a:xfrm>
            <a:off x="6192287" y="1009053"/>
            <a:ext cx="3311307" cy="2853383"/>
          </a:xfrm>
          <a:prstGeom prst="rect">
            <a:avLst/>
          </a:prstGeom>
        </p:spPr>
      </p:pic>
      <p:grpSp>
        <p:nvGrpSpPr>
          <p:cNvPr id="7" name="Group 6">
            <a:extLst>
              <a:ext uri="{FF2B5EF4-FFF2-40B4-BE49-F238E27FC236}">
                <a16:creationId xmlns:a16="http://schemas.microsoft.com/office/drawing/2014/main" id="{CB20978F-0104-43AF-B66E-0AAE813B5B64}"/>
              </a:ext>
            </a:extLst>
          </p:cNvPr>
          <p:cNvGrpSpPr/>
          <p:nvPr/>
        </p:nvGrpSpPr>
        <p:grpSpPr>
          <a:xfrm>
            <a:off x="10048706" y="434984"/>
            <a:ext cx="1423413" cy="933330"/>
            <a:chOff x="10048706" y="340716"/>
            <a:chExt cx="1423413" cy="933330"/>
          </a:xfrm>
        </p:grpSpPr>
        <p:pic>
          <p:nvPicPr>
            <p:cNvPr id="9" name="Graphic 8" descr="Badge Question Mark with solid fill">
              <a:extLst>
                <a:ext uri="{FF2B5EF4-FFF2-40B4-BE49-F238E27FC236}">
                  <a16:creationId xmlns:a16="http://schemas.microsoft.com/office/drawing/2014/main" id="{DBC6201E-C30D-4C51-B903-3DC7DA3506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48706" y="340716"/>
              <a:ext cx="914400" cy="914400"/>
            </a:xfrm>
            <a:prstGeom prst="rect">
              <a:avLst/>
            </a:prstGeom>
          </p:spPr>
        </p:pic>
        <p:sp>
          <p:nvSpPr>
            <p:cNvPr id="10" name="TextBox 9">
              <a:extLst>
                <a:ext uri="{FF2B5EF4-FFF2-40B4-BE49-F238E27FC236}">
                  <a16:creationId xmlns:a16="http://schemas.microsoft.com/office/drawing/2014/main" id="{C3834608-5641-4A1B-B07B-AAFCE06D833E}"/>
                </a:ext>
              </a:extLst>
            </p:cNvPr>
            <p:cNvSpPr txBox="1"/>
            <p:nvPr/>
          </p:nvSpPr>
          <p:spPr>
            <a:xfrm>
              <a:off x="10654996" y="904714"/>
              <a:ext cx="817123" cy="369332"/>
            </a:xfrm>
            <a:prstGeom prst="rect">
              <a:avLst/>
            </a:prstGeom>
            <a:noFill/>
          </p:spPr>
          <p:txBody>
            <a:bodyPr wrap="square" rtlCol="0">
              <a:spAutoFit/>
            </a:bodyPr>
            <a:lstStyle/>
            <a:p>
              <a:pPr algn="ctr"/>
              <a:r>
                <a:rPr lang="en-US" dirty="0"/>
                <a:t>Q5</a:t>
              </a:r>
              <a:endParaRPr lang="en-AU" dirty="0"/>
            </a:p>
          </p:txBody>
        </p:sp>
      </p:grpSp>
      <p:sp>
        <p:nvSpPr>
          <p:cNvPr id="3" name="TextBox 2">
            <a:extLst>
              <a:ext uri="{FF2B5EF4-FFF2-40B4-BE49-F238E27FC236}">
                <a16:creationId xmlns:a16="http://schemas.microsoft.com/office/drawing/2014/main" id="{D8EDC273-5AD3-464A-BEDA-CC161EEFE645}"/>
              </a:ext>
            </a:extLst>
          </p:cNvPr>
          <p:cNvSpPr txBox="1"/>
          <p:nvPr/>
        </p:nvSpPr>
        <p:spPr>
          <a:xfrm>
            <a:off x="6096000" y="4081806"/>
            <a:ext cx="5678078" cy="1754326"/>
          </a:xfrm>
          <a:prstGeom prst="rect">
            <a:avLst/>
          </a:prstGeom>
          <a:noFill/>
        </p:spPr>
        <p:txBody>
          <a:bodyPr wrap="square" rtlCol="0">
            <a:spAutoFit/>
          </a:bodyPr>
          <a:lstStyle/>
          <a:p>
            <a:pPr marL="342900" indent="-342900">
              <a:buAutoNum type="arabicPeriod"/>
            </a:pPr>
            <a:r>
              <a:rPr lang="en-AU" dirty="0"/>
              <a:t>Identify the risk</a:t>
            </a:r>
          </a:p>
          <a:p>
            <a:pPr marL="342900" indent="-342900">
              <a:buAutoNum type="arabicPeriod"/>
            </a:pPr>
            <a:r>
              <a:rPr lang="en-AU" dirty="0"/>
              <a:t>Assess the likelihood of the risk occurring</a:t>
            </a:r>
          </a:p>
          <a:p>
            <a:pPr marL="342900" indent="-342900">
              <a:buAutoNum type="arabicPeriod"/>
            </a:pPr>
            <a:r>
              <a:rPr lang="en-AU" dirty="0"/>
              <a:t>Assess the severity of the risk</a:t>
            </a:r>
          </a:p>
          <a:p>
            <a:pPr marL="342900" indent="-342900">
              <a:buAutoNum type="arabicPeriod"/>
            </a:pPr>
            <a:r>
              <a:rPr lang="en-AU" dirty="0"/>
              <a:t>Prioritise the risks by levels</a:t>
            </a:r>
          </a:p>
          <a:p>
            <a:pPr marL="342900" indent="-342900">
              <a:buAutoNum type="arabicPeriod"/>
            </a:pPr>
            <a:r>
              <a:rPr lang="en-AU" dirty="0"/>
              <a:t>Eliminate the risks where possible</a:t>
            </a:r>
          </a:p>
          <a:p>
            <a:pPr marL="342900" indent="-342900">
              <a:buAutoNum type="arabicPeriod"/>
            </a:pPr>
            <a:r>
              <a:rPr lang="en-AU" dirty="0"/>
              <a:t>Reduce the risks if elimination is not possible</a:t>
            </a:r>
          </a:p>
        </p:txBody>
      </p:sp>
    </p:spTree>
    <p:extLst>
      <p:ext uri="{BB962C8B-B14F-4D97-AF65-F5344CB8AC3E}">
        <p14:creationId xmlns:p14="http://schemas.microsoft.com/office/powerpoint/2010/main" val="1679987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1027906"/>
            <a:ext cx="9161834" cy="662782"/>
          </a:xfrm>
        </p:spPr>
        <p:txBody>
          <a:bodyPr anchor="ctr">
            <a:normAutofit fontScale="90000"/>
          </a:bodyPr>
          <a:lstStyle/>
          <a:p>
            <a:r>
              <a:rPr lang="en-US" sz="2800" b="1" dirty="0"/>
              <a:t>Business Plan Activity </a:t>
            </a:r>
            <a:r>
              <a:rPr lang="en-US" sz="2800" dirty="0"/>
              <a:t>- What are the business risks relevant to the opportunity you are considering? </a:t>
            </a:r>
            <a:endParaRPr lang="en-AU" sz="2800" dirty="0"/>
          </a:p>
        </p:txBody>
      </p:sp>
      <p:pic>
        <p:nvPicPr>
          <p:cNvPr id="4" name="Graphic 3" descr="Lightbulb and pencil with solid fill">
            <a:extLst>
              <a:ext uri="{FF2B5EF4-FFF2-40B4-BE49-F238E27FC236}">
                <a16:creationId xmlns:a16="http://schemas.microsoft.com/office/drawing/2014/main" id="{D877A416-648A-472D-88E4-37BF27EA70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grpSp>
        <p:nvGrpSpPr>
          <p:cNvPr id="11" name="Group 10">
            <a:extLst>
              <a:ext uri="{FF2B5EF4-FFF2-40B4-BE49-F238E27FC236}">
                <a16:creationId xmlns:a16="http://schemas.microsoft.com/office/drawing/2014/main" id="{C87CE2F4-FA77-4D5E-8080-478799819971}"/>
              </a:ext>
            </a:extLst>
          </p:cNvPr>
          <p:cNvGrpSpPr/>
          <p:nvPr/>
        </p:nvGrpSpPr>
        <p:grpSpPr>
          <a:xfrm>
            <a:off x="761053" y="1753680"/>
            <a:ext cx="2139244" cy="3283644"/>
            <a:chOff x="8447821" y="1085359"/>
            <a:chExt cx="2139244" cy="3283644"/>
          </a:xfrm>
        </p:grpSpPr>
        <p:pic>
          <p:nvPicPr>
            <p:cNvPr id="8" name="Graphic 7" descr="Chat with solid fill">
              <a:extLst>
                <a:ext uri="{FF2B5EF4-FFF2-40B4-BE49-F238E27FC236}">
                  <a16:creationId xmlns:a16="http://schemas.microsoft.com/office/drawing/2014/main" id="{0FEF2191-F6A1-40E5-B1A7-397B1BDF67C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10" name="Graphic 9" descr="Meeting with solid fill">
              <a:extLst>
                <a:ext uri="{FF2B5EF4-FFF2-40B4-BE49-F238E27FC236}">
                  <a16:creationId xmlns:a16="http://schemas.microsoft.com/office/drawing/2014/main" id="{F236FB0D-0E02-4BDC-A27E-0F8C96646DC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2" name="Content Placeholder 4">
            <a:extLst>
              <a:ext uri="{FF2B5EF4-FFF2-40B4-BE49-F238E27FC236}">
                <a16:creationId xmlns:a16="http://schemas.microsoft.com/office/drawing/2014/main" id="{A258BF49-A74B-4202-A407-9F427B340669}"/>
              </a:ext>
            </a:extLst>
          </p:cNvPr>
          <p:cNvSpPr txBox="1">
            <a:spLocks/>
          </p:cNvSpPr>
          <p:nvPr/>
        </p:nvSpPr>
        <p:spPr>
          <a:xfrm>
            <a:off x="2900297" y="2835088"/>
            <a:ext cx="6579875" cy="20319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Outline the principles of risk assessment.</a:t>
            </a:r>
          </a:p>
          <a:p>
            <a:r>
              <a:rPr lang="en-US" sz="2400" dirty="0"/>
              <a:t>You need to consider and assess what has happened in the industry in the past as well as current impacts and what can be expected in the future.</a:t>
            </a:r>
            <a:endParaRPr lang="en-US" sz="2400" dirty="0">
              <a:solidFill>
                <a:schemeClr val="tx1">
                  <a:alpha val="80000"/>
                </a:schemeClr>
              </a:solidFill>
            </a:endParaRPr>
          </a:p>
        </p:txBody>
      </p:sp>
      <p:sp>
        <p:nvSpPr>
          <p:cNvPr id="13" name="TextBox 12">
            <a:extLst>
              <a:ext uri="{FF2B5EF4-FFF2-40B4-BE49-F238E27FC236}">
                <a16:creationId xmlns:a16="http://schemas.microsoft.com/office/drawing/2014/main" id="{D9DF261D-ED5F-449F-87CF-190750E7B6F6}"/>
              </a:ext>
            </a:extLst>
          </p:cNvPr>
          <p:cNvSpPr txBox="1"/>
          <p:nvPr/>
        </p:nvSpPr>
        <p:spPr>
          <a:xfrm>
            <a:off x="2900297" y="2161202"/>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536706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1027906"/>
            <a:ext cx="9161834" cy="662782"/>
          </a:xfrm>
        </p:spPr>
        <p:txBody>
          <a:bodyPr anchor="ctr">
            <a:normAutofit/>
          </a:bodyPr>
          <a:lstStyle/>
          <a:p>
            <a:r>
              <a:rPr lang="en-US" sz="2800" b="1" dirty="0"/>
              <a:t>Request for Proposal</a:t>
            </a:r>
            <a:endParaRPr lang="en-AU" sz="2800" dirty="0"/>
          </a:p>
        </p:txBody>
      </p:sp>
      <p:pic>
        <p:nvPicPr>
          <p:cNvPr id="4" name="Graphic 3" descr="Lightbulb and pencil with solid fill">
            <a:extLst>
              <a:ext uri="{FF2B5EF4-FFF2-40B4-BE49-F238E27FC236}">
                <a16:creationId xmlns:a16="http://schemas.microsoft.com/office/drawing/2014/main" id="{D877A416-648A-472D-88E4-37BF27EA70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81602" y="1027906"/>
            <a:ext cx="1910398" cy="1910398"/>
          </a:xfrm>
          <a:prstGeom prst="rect">
            <a:avLst/>
          </a:prstGeom>
        </p:spPr>
      </p:pic>
      <p:grpSp>
        <p:nvGrpSpPr>
          <p:cNvPr id="11" name="Group 10">
            <a:extLst>
              <a:ext uri="{FF2B5EF4-FFF2-40B4-BE49-F238E27FC236}">
                <a16:creationId xmlns:a16="http://schemas.microsoft.com/office/drawing/2014/main" id="{C87CE2F4-FA77-4D5E-8080-478799819971}"/>
              </a:ext>
            </a:extLst>
          </p:cNvPr>
          <p:cNvGrpSpPr/>
          <p:nvPr/>
        </p:nvGrpSpPr>
        <p:grpSpPr>
          <a:xfrm>
            <a:off x="761053" y="1753680"/>
            <a:ext cx="2139244" cy="3283644"/>
            <a:chOff x="8447821" y="1085359"/>
            <a:chExt cx="2139244" cy="3283644"/>
          </a:xfrm>
        </p:grpSpPr>
        <p:pic>
          <p:nvPicPr>
            <p:cNvPr id="8" name="Graphic 7" descr="Chat with solid fill">
              <a:extLst>
                <a:ext uri="{FF2B5EF4-FFF2-40B4-BE49-F238E27FC236}">
                  <a16:creationId xmlns:a16="http://schemas.microsoft.com/office/drawing/2014/main" id="{0FEF2191-F6A1-40E5-B1A7-397B1BDF67C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47821" y="1085359"/>
              <a:ext cx="2026596" cy="2026596"/>
            </a:xfrm>
            <a:prstGeom prst="rect">
              <a:avLst/>
            </a:prstGeom>
          </p:spPr>
        </p:pic>
        <p:pic>
          <p:nvPicPr>
            <p:cNvPr id="10" name="Graphic 9" descr="Meeting with solid fill">
              <a:extLst>
                <a:ext uri="{FF2B5EF4-FFF2-40B4-BE49-F238E27FC236}">
                  <a16:creationId xmlns:a16="http://schemas.microsoft.com/office/drawing/2014/main" id="{F236FB0D-0E02-4BDC-A27E-0F8C96646DC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47821" y="2229759"/>
              <a:ext cx="2139244" cy="2139244"/>
            </a:xfrm>
            <a:prstGeom prst="rect">
              <a:avLst/>
            </a:prstGeom>
          </p:spPr>
        </p:pic>
      </p:grpSp>
      <p:sp>
        <p:nvSpPr>
          <p:cNvPr id="12" name="Content Placeholder 4">
            <a:extLst>
              <a:ext uri="{FF2B5EF4-FFF2-40B4-BE49-F238E27FC236}">
                <a16:creationId xmlns:a16="http://schemas.microsoft.com/office/drawing/2014/main" id="{A258BF49-A74B-4202-A407-9F427B340669}"/>
              </a:ext>
            </a:extLst>
          </p:cNvPr>
          <p:cNvSpPr txBox="1">
            <a:spLocks/>
          </p:cNvSpPr>
          <p:nvPr/>
        </p:nvSpPr>
        <p:spPr>
          <a:xfrm>
            <a:off x="2900297" y="2835088"/>
            <a:ext cx="6579875" cy="3045544"/>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0" i="0" dirty="0">
                <a:solidFill>
                  <a:srgbClr val="2D3B45"/>
                </a:solidFill>
                <a:effectLst/>
                <a:latin typeface="LatoWeb"/>
              </a:rPr>
              <a:t>Companies that are looking for specific products or services will go to the market and look for individuals or companies that could supply their demand. They will ask for a Request for Proposal, it is slightly different to a Request for Quote.</a:t>
            </a:r>
          </a:p>
          <a:p>
            <a:pPr algn="l">
              <a:buFont typeface="Arial" panose="020B0604020202020204" pitchFamily="34" charset="0"/>
              <a:buChar char="•"/>
            </a:pPr>
            <a:r>
              <a:rPr lang="en-US" sz="1600" b="0" i="0" dirty="0">
                <a:solidFill>
                  <a:srgbClr val="111111"/>
                </a:solidFill>
                <a:effectLst/>
                <a:latin typeface="Roboto" panose="02000000000000000000" pitchFamily="2" charset="0"/>
              </a:rPr>
              <a:t>A Request For Quote (RFQ) works best when the customer already knows which product or service you want and is just looking for the best price</a:t>
            </a:r>
          </a:p>
          <a:p>
            <a:pPr algn="l">
              <a:buFont typeface="Arial" panose="020B0604020202020204" pitchFamily="34" charset="0"/>
              <a:buChar char="•"/>
            </a:pPr>
            <a:r>
              <a:rPr lang="en-US" sz="1600" b="0" i="0" dirty="0">
                <a:solidFill>
                  <a:srgbClr val="111111"/>
                </a:solidFill>
                <a:effectLst/>
                <a:latin typeface="Roboto" panose="02000000000000000000" pitchFamily="2" charset="0"/>
              </a:rPr>
              <a:t>Request For Proposal (RFP) allows the customer to choose the most qualified vendor and evaluate different solutions and approaches</a:t>
            </a:r>
          </a:p>
          <a:p>
            <a:pPr algn="l">
              <a:buFont typeface="Arial" panose="020B0604020202020204" pitchFamily="34" charset="0"/>
              <a:buChar char="•"/>
            </a:pPr>
            <a:r>
              <a:rPr lang="en-US" sz="1600" b="0" i="0" dirty="0">
                <a:solidFill>
                  <a:srgbClr val="111111"/>
                </a:solidFill>
                <a:effectLst/>
                <a:latin typeface="Roboto" panose="02000000000000000000" pitchFamily="2" charset="0"/>
              </a:rPr>
              <a:t>Request For Tender (RFT) </a:t>
            </a:r>
            <a:r>
              <a:rPr lang="en-US" sz="1600" b="1" i="0" dirty="0">
                <a:solidFill>
                  <a:srgbClr val="111111"/>
                </a:solidFill>
                <a:effectLst/>
                <a:latin typeface="Roboto" panose="02000000000000000000" pitchFamily="2" charset="0"/>
              </a:rPr>
              <a:t>Tenders are more rigid and complex than RFPs</a:t>
            </a:r>
            <a:r>
              <a:rPr lang="en-US" sz="1600" b="0" i="0" dirty="0">
                <a:solidFill>
                  <a:srgbClr val="111111"/>
                </a:solidFill>
                <a:effectLst/>
                <a:latin typeface="Roboto" panose="02000000000000000000" pitchFamily="2" charset="0"/>
              </a:rPr>
              <a:t>. The tender is an “offer” that the bidders already accept in submitting a bid, </a:t>
            </a:r>
            <a:r>
              <a:rPr lang="en-US" sz="1600" b="1" i="0" dirty="0">
                <a:solidFill>
                  <a:srgbClr val="111111"/>
                </a:solidFill>
                <a:effectLst/>
                <a:latin typeface="Roboto" panose="02000000000000000000" pitchFamily="2" charset="0"/>
              </a:rPr>
              <a:t>resulting in a bid contract</a:t>
            </a:r>
            <a:r>
              <a:rPr lang="en-US" sz="1600" b="0" i="0" dirty="0">
                <a:solidFill>
                  <a:srgbClr val="111111"/>
                </a:solidFill>
                <a:effectLst/>
                <a:latin typeface="Roboto" panose="02000000000000000000" pitchFamily="2" charset="0"/>
              </a:rPr>
              <a:t>. The bid contract requires that the project owner and the successful bidder </a:t>
            </a:r>
            <a:r>
              <a:rPr lang="en-US" sz="1600" b="1" i="0" dirty="0">
                <a:solidFill>
                  <a:srgbClr val="111111"/>
                </a:solidFill>
                <a:effectLst/>
                <a:latin typeface="Roboto" panose="02000000000000000000" pitchFamily="2" charset="0"/>
              </a:rPr>
              <a:t>must enter into a contract to perform the project</a:t>
            </a:r>
            <a:r>
              <a:rPr lang="en-US" sz="1600" b="0" i="0" dirty="0">
                <a:solidFill>
                  <a:srgbClr val="111111"/>
                </a:solidFill>
                <a:effectLst/>
                <a:latin typeface="Roboto" panose="02000000000000000000" pitchFamily="2" charset="0"/>
              </a:rPr>
              <a:t>.</a:t>
            </a:r>
          </a:p>
          <a:p>
            <a:pPr algn="l">
              <a:buFont typeface="Arial" panose="020B0604020202020204" pitchFamily="34" charset="0"/>
              <a:buChar char="•"/>
            </a:pPr>
            <a:r>
              <a:rPr lang="en-US" sz="1600" b="1" i="0" dirty="0">
                <a:solidFill>
                  <a:srgbClr val="111111"/>
                </a:solidFill>
                <a:effectLst/>
                <a:latin typeface="Roboto" panose="02000000000000000000" pitchFamily="2" charset="0"/>
              </a:rPr>
              <a:t>An RFQ focuses on price</a:t>
            </a:r>
            <a:r>
              <a:rPr lang="en-US" sz="1600" b="0" i="0" dirty="0">
                <a:solidFill>
                  <a:srgbClr val="111111"/>
                </a:solidFill>
                <a:effectLst/>
                <a:latin typeface="Roboto" panose="02000000000000000000" pitchFamily="2" charset="0"/>
              </a:rPr>
              <a:t>, while an </a:t>
            </a:r>
            <a:r>
              <a:rPr lang="en-US" sz="1600" b="1" i="0" dirty="0">
                <a:solidFill>
                  <a:srgbClr val="111111"/>
                </a:solidFill>
                <a:effectLst/>
                <a:latin typeface="Roboto" panose="02000000000000000000" pitchFamily="2" charset="0"/>
              </a:rPr>
              <a:t>RFP focuses on qualifications, proposed solutions, and price. RFT results in a binding contract if the bid is successful.</a:t>
            </a:r>
          </a:p>
          <a:p>
            <a:pPr algn="l">
              <a:buFont typeface="Arial" panose="020B0604020202020204" pitchFamily="34" charset="0"/>
              <a:buChar char="•"/>
            </a:pPr>
            <a:endParaRPr lang="en-US" sz="1600" b="1" i="0" dirty="0">
              <a:solidFill>
                <a:srgbClr val="111111"/>
              </a:solidFill>
              <a:effectLst/>
              <a:latin typeface="Roboto" panose="02000000000000000000" pitchFamily="2" charset="0"/>
            </a:endParaRPr>
          </a:p>
        </p:txBody>
      </p:sp>
      <p:sp>
        <p:nvSpPr>
          <p:cNvPr id="13" name="TextBox 12">
            <a:extLst>
              <a:ext uri="{FF2B5EF4-FFF2-40B4-BE49-F238E27FC236}">
                <a16:creationId xmlns:a16="http://schemas.microsoft.com/office/drawing/2014/main" id="{D9DF261D-ED5F-449F-87CF-190750E7B6F6}"/>
              </a:ext>
            </a:extLst>
          </p:cNvPr>
          <p:cNvSpPr txBox="1"/>
          <p:nvPr/>
        </p:nvSpPr>
        <p:spPr>
          <a:xfrm>
            <a:off x="2900297" y="2161202"/>
            <a:ext cx="6720781" cy="584775"/>
          </a:xfrm>
          <a:prstGeom prst="rect">
            <a:avLst/>
          </a:prstGeom>
          <a:noFill/>
        </p:spPr>
        <p:txBody>
          <a:bodyPr wrap="square" rtlCol="0">
            <a:spAutoFit/>
          </a:bodyPr>
          <a:lstStyle/>
          <a:p>
            <a:r>
              <a:rPr lang="en-US" sz="3200" b="1" dirty="0">
                <a:solidFill>
                  <a:srgbClr val="69BE28"/>
                </a:solidFill>
              </a:rPr>
              <a:t>What is a Request for Proposal?</a:t>
            </a:r>
            <a:endParaRPr lang="en-AU" sz="3200" b="1" dirty="0">
              <a:solidFill>
                <a:srgbClr val="69BE28"/>
              </a:solidFill>
            </a:endParaRPr>
          </a:p>
        </p:txBody>
      </p:sp>
      <p:grpSp>
        <p:nvGrpSpPr>
          <p:cNvPr id="3" name="Group 2">
            <a:extLst>
              <a:ext uri="{FF2B5EF4-FFF2-40B4-BE49-F238E27FC236}">
                <a16:creationId xmlns:a16="http://schemas.microsoft.com/office/drawing/2014/main" id="{FE6EB7E4-5BE3-135F-ADC1-9157DB9AC379}"/>
              </a:ext>
            </a:extLst>
          </p:cNvPr>
          <p:cNvGrpSpPr/>
          <p:nvPr/>
        </p:nvGrpSpPr>
        <p:grpSpPr>
          <a:xfrm>
            <a:off x="10282781" y="3169167"/>
            <a:ext cx="1423413" cy="933330"/>
            <a:chOff x="10048706" y="340716"/>
            <a:chExt cx="1423413" cy="933330"/>
          </a:xfrm>
        </p:grpSpPr>
        <p:pic>
          <p:nvPicPr>
            <p:cNvPr id="5" name="Graphic 4" descr="Badge Question Mark with solid fill">
              <a:extLst>
                <a:ext uri="{FF2B5EF4-FFF2-40B4-BE49-F238E27FC236}">
                  <a16:creationId xmlns:a16="http://schemas.microsoft.com/office/drawing/2014/main" id="{2AC08BE5-4C00-A283-F265-3D02138C69C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048706" y="340716"/>
              <a:ext cx="914400" cy="914400"/>
            </a:xfrm>
            <a:prstGeom prst="rect">
              <a:avLst/>
            </a:prstGeom>
          </p:spPr>
        </p:pic>
        <p:sp>
          <p:nvSpPr>
            <p:cNvPr id="6" name="TextBox 5">
              <a:extLst>
                <a:ext uri="{FF2B5EF4-FFF2-40B4-BE49-F238E27FC236}">
                  <a16:creationId xmlns:a16="http://schemas.microsoft.com/office/drawing/2014/main" id="{3F9E98BB-78B0-FBEB-5D76-158DDC1B6F97}"/>
                </a:ext>
              </a:extLst>
            </p:cNvPr>
            <p:cNvSpPr txBox="1"/>
            <p:nvPr/>
          </p:nvSpPr>
          <p:spPr>
            <a:xfrm>
              <a:off x="10654996" y="904714"/>
              <a:ext cx="817123" cy="369332"/>
            </a:xfrm>
            <a:prstGeom prst="rect">
              <a:avLst/>
            </a:prstGeom>
            <a:noFill/>
          </p:spPr>
          <p:txBody>
            <a:bodyPr wrap="square" rtlCol="0">
              <a:spAutoFit/>
            </a:bodyPr>
            <a:lstStyle/>
            <a:p>
              <a:pPr algn="ctr"/>
              <a:r>
                <a:rPr lang="en-US" dirty="0"/>
                <a:t>Q3</a:t>
              </a:r>
              <a:endParaRPr lang="en-AU" dirty="0"/>
            </a:p>
          </p:txBody>
        </p:sp>
      </p:grpSp>
    </p:spTree>
    <p:extLst>
      <p:ext uri="{BB962C8B-B14F-4D97-AF65-F5344CB8AC3E}">
        <p14:creationId xmlns:p14="http://schemas.microsoft.com/office/powerpoint/2010/main" val="4151066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1027906"/>
            <a:ext cx="9161834" cy="662782"/>
          </a:xfrm>
        </p:spPr>
        <p:txBody>
          <a:bodyPr anchor="ctr">
            <a:normAutofit/>
          </a:bodyPr>
          <a:lstStyle/>
          <a:p>
            <a:r>
              <a:rPr lang="en-US" sz="2800" b="1" dirty="0">
                <a:latin typeface="+mn-lt"/>
              </a:rPr>
              <a:t>Creating a Business Presentation </a:t>
            </a:r>
            <a:endParaRPr lang="en-AU" sz="2800" b="1" dirty="0">
              <a:latin typeface="+mn-lt"/>
            </a:endParaRPr>
          </a:p>
        </p:txBody>
      </p:sp>
      <p:pic>
        <p:nvPicPr>
          <p:cNvPr id="4" name="Graphic 3" descr="Lightbulb and pencil with solid fill">
            <a:extLst>
              <a:ext uri="{FF2B5EF4-FFF2-40B4-BE49-F238E27FC236}">
                <a16:creationId xmlns:a16="http://schemas.microsoft.com/office/drawing/2014/main" id="{D877A416-648A-472D-88E4-37BF27EA70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5" name="Content Placeholder 4">
            <a:extLst>
              <a:ext uri="{FF2B5EF4-FFF2-40B4-BE49-F238E27FC236}">
                <a16:creationId xmlns:a16="http://schemas.microsoft.com/office/drawing/2014/main" id="{5CCFE03A-BAB4-4CCD-8A84-89238CF4B83D}"/>
              </a:ext>
            </a:extLst>
          </p:cNvPr>
          <p:cNvSpPr>
            <a:spLocks noGrp="1"/>
          </p:cNvSpPr>
          <p:nvPr>
            <p:ph sz="half" idx="2"/>
          </p:nvPr>
        </p:nvSpPr>
        <p:spPr>
          <a:xfrm>
            <a:off x="838200" y="1983105"/>
            <a:ext cx="7919301" cy="4295147"/>
          </a:xfrm>
        </p:spPr>
        <p:txBody>
          <a:bodyPr>
            <a:normAutofit/>
          </a:bodyPr>
          <a:lstStyle/>
          <a:p>
            <a:pPr marL="0" indent="0">
              <a:buNone/>
            </a:pPr>
            <a:r>
              <a:rPr lang="en-US" sz="2400" dirty="0">
                <a:effectLst/>
                <a:ea typeface="Calibri" panose="020F0502020204030204" pitchFamily="34" charset="0"/>
                <a:cs typeface="Times New Roman" panose="02020603050405020304" pitchFamily="18" charset="0"/>
              </a:rPr>
              <a:t>When creating a business presentation, you first need to establish:</a:t>
            </a:r>
          </a:p>
          <a:p>
            <a:pPr>
              <a:buFont typeface="Wingdings" panose="05000000000000000000" pitchFamily="2" charset="2"/>
              <a:buChar char="q"/>
            </a:pPr>
            <a:r>
              <a:rPr lang="en-US" sz="2400" dirty="0">
                <a:solidFill>
                  <a:schemeClr val="tx1">
                    <a:alpha val="80000"/>
                  </a:schemeClr>
                </a:solidFill>
                <a:cs typeface="Times New Roman" panose="02020603050405020304" pitchFamily="18" charset="0"/>
              </a:rPr>
              <a:t> Who is the presentation for? (A customer, Investor, Bank?)</a:t>
            </a:r>
          </a:p>
          <a:p>
            <a:pPr>
              <a:buFont typeface="Wingdings" panose="05000000000000000000" pitchFamily="2" charset="2"/>
              <a:buChar char="q"/>
            </a:pPr>
            <a:r>
              <a:rPr lang="en-US" sz="2400" dirty="0">
                <a:solidFill>
                  <a:schemeClr val="tx1">
                    <a:alpha val="80000"/>
                  </a:schemeClr>
                </a:solidFill>
                <a:cs typeface="Times New Roman" panose="02020603050405020304" pitchFamily="18" charset="0"/>
              </a:rPr>
              <a:t> Do you know your audience personally? (Formal or Informal language?)</a:t>
            </a:r>
          </a:p>
          <a:p>
            <a:pPr>
              <a:buFont typeface="Wingdings" panose="05000000000000000000" pitchFamily="2" charset="2"/>
              <a:buChar char="q"/>
            </a:pPr>
            <a:r>
              <a:rPr lang="en-US" sz="2400" dirty="0">
                <a:solidFill>
                  <a:schemeClr val="tx1">
                    <a:alpha val="80000"/>
                  </a:schemeClr>
                </a:solidFill>
                <a:cs typeface="Times New Roman" panose="02020603050405020304" pitchFamily="18" charset="0"/>
              </a:rPr>
              <a:t> Where and when do you need to present it? (Has the venue equipment available? Can you get there on time? Do you have preparation time?)</a:t>
            </a:r>
          </a:p>
          <a:p>
            <a:pPr>
              <a:buFont typeface="Wingdings" panose="05000000000000000000" pitchFamily="2" charset="2"/>
              <a:buChar char="q"/>
            </a:pPr>
            <a:r>
              <a:rPr lang="en-US" sz="2400" dirty="0">
                <a:solidFill>
                  <a:schemeClr val="tx1">
                    <a:alpha val="80000"/>
                  </a:schemeClr>
                </a:solidFill>
                <a:cs typeface="Times New Roman" panose="02020603050405020304" pitchFamily="18" charset="0"/>
              </a:rPr>
              <a:t> Who will be attending the presentation? (Can you give them information that applies to them specifically? Can you use language and terminology they will understand?)</a:t>
            </a:r>
            <a:endParaRPr lang="en-US" sz="2400" dirty="0">
              <a:solidFill>
                <a:schemeClr val="tx1">
                  <a:alpha val="80000"/>
                </a:schemeClr>
              </a:solidFill>
            </a:endParaRPr>
          </a:p>
          <a:p>
            <a:pPr marL="0" indent="0">
              <a:buNone/>
            </a:pPr>
            <a:endParaRPr lang="en-US" sz="2400" dirty="0">
              <a:solidFill>
                <a:schemeClr val="tx1">
                  <a:alpha val="80000"/>
                </a:schemeClr>
              </a:solidFill>
            </a:endParaRPr>
          </a:p>
        </p:txBody>
      </p:sp>
    </p:spTree>
    <p:extLst>
      <p:ext uri="{BB962C8B-B14F-4D97-AF65-F5344CB8AC3E}">
        <p14:creationId xmlns:p14="http://schemas.microsoft.com/office/powerpoint/2010/main" val="1468752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3 – Develop proposal for viable business</a:t>
            </a:r>
          </a:p>
        </p:txBody>
      </p:sp>
      <p:sp>
        <p:nvSpPr>
          <p:cNvPr id="9" name="Text Placeholder 2">
            <a:extLst>
              <a:ext uri="{FF2B5EF4-FFF2-40B4-BE49-F238E27FC236}">
                <a16:creationId xmlns:a16="http://schemas.microsoft.com/office/drawing/2014/main" id="{4D6F4A2B-5C22-4C8F-8E07-1ABD6B569994}"/>
              </a:ext>
            </a:extLst>
          </p:cNvPr>
          <p:cNvSpPr txBox="1">
            <a:spLocks/>
          </p:cNvSpPr>
          <p:nvPr/>
        </p:nvSpPr>
        <p:spPr>
          <a:xfrm>
            <a:off x="839788" y="1766006"/>
            <a:ext cx="9963330" cy="5529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Classroom Activity: Create a short 1-minute presentation (Pitch)</a:t>
            </a:r>
          </a:p>
        </p:txBody>
      </p:sp>
      <p:sp>
        <p:nvSpPr>
          <p:cNvPr id="10" name="Content Placeholder 4">
            <a:extLst>
              <a:ext uri="{FF2B5EF4-FFF2-40B4-BE49-F238E27FC236}">
                <a16:creationId xmlns:a16="http://schemas.microsoft.com/office/drawing/2014/main" id="{6C5BE91E-E1C6-4B5B-B0B9-EA36F233C23B}"/>
              </a:ext>
            </a:extLst>
          </p:cNvPr>
          <p:cNvSpPr txBox="1">
            <a:spLocks/>
          </p:cNvSpPr>
          <p:nvPr/>
        </p:nvSpPr>
        <p:spPr>
          <a:xfrm>
            <a:off x="839788" y="2589918"/>
            <a:ext cx="9048930" cy="368458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Pretend you are meeting with either potential customers or potential investors. </a:t>
            </a:r>
            <a:r>
              <a:rPr lang="en-US" b="1" dirty="0"/>
              <a:t>You have been given 1 minute to speak. </a:t>
            </a:r>
            <a:r>
              <a:rPr lang="en-US" dirty="0"/>
              <a:t>Create a short script to convince them you have an interesting investment opportunity, product or service!</a:t>
            </a:r>
          </a:p>
          <a:p>
            <a:pPr marL="0" indent="0">
              <a:buFont typeface="Arial" panose="020B0604020202020204" pitchFamily="34" charset="0"/>
              <a:buNone/>
            </a:pPr>
            <a:r>
              <a:rPr lang="en-US" b="1" dirty="0"/>
              <a:t>Business Presentation to Investors</a:t>
            </a:r>
            <a:r>
              <a:rPr lang="en-US" dirty="0"/>
              <a:t> – Explaining to potential investors why they should invest in your business and what they will get in return.</a:t>
            </a:r>
          </a:p>
          <a:p>
            <a:pPr marL="0" indent="0">
              <a:buFont typeface="Arial" panose="020B0604020202020204" pitchFamily="34" charset="0"/>
              <a:buNone/>
            </a:pPr>
            <a:r>
              <a:rPr lang="en-US" b="1" dirty="0"/>
              <a:t>Business Presentation to Clients/Customers</a:t>
            </a:r>
            <a:r>
              <a:rPr lang="en-US" dirty="0"/>
              <a:t> – Explaining to your potential customers what you do as a business. Why you are unique and why they really need to talk more with you!</a:t>
            </a:r>
          </a:p>
          <a:p>
            <a:pPr marL="0" indent="0">
              <a:buFont typeface="Arial" panose="020B0604020202020204" pitchFamily="34" charset="0"/>
              <a:buNone/>
            </a:pPr>
            <a:endParaRPr lang="en-AU" dirty="0"/>
          </a:p>
        </p:txBody>
      </p:sp>
      <p:pic>
        <p:nvPicPr>
          <p:cNvPr id="11" name="Graphic 10" descr="Shark outline">
            <a:extLst>
              <a:ext uri="{FF2B5EF4-FFF2-40B4-BE49-F238E27FC236}">
                <a16:creationId xmlns:a16="http://schemas.microsoft.com/office/drawing/2014/main" id="{4F05C72B-B2CC-4414-906E-C8C31F3069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79204" y="2586872"/>
            <a:ext cx="1534998" cy="1534998"/>
          </a:xfrm>
          <a:prstGeom prst="rect">
            <a:avLst/>
          </a:prstGeom>
        </p:spPr>
      </p:pic>
    </p:spTree>
    <p:extLst>
      <p:ext uri="{BB962C8B-B14F-4D97-AF65-F5344CB8AC3E}">
        <p14:creationId xmlns:p14="http://schemas.microsoft.com/office/powerpoint/2010/main" val="1659432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46272"/>
            <a:ext cx="10515600" cy="1325563"/>
          </a:xfrm>
        </p:spPr>
        <p:txBody>
          <a:bodyPr anchor="ctr">
            <a:normAutofit/>
          </a:bodyPr>
          <a:lstStyle/>
          <a:p>
            <a:r>
              <a:rPr lang="en-AU" dirty="0"/>
              <a:t>Unit 4 – Present Business Proposal</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9788" y="1681163"/>
            <a:ext cx="9963330" cy="552990"/>
          </a:xfrm>
        </p:spPr>
        <p:txBody>
          <a:bodyPr>
            <a:normAutofit/>
          </a:bodyPr>
          <a:lstStyle/>
          <a:p>
            <a:r>
              <a:rPr lang="en-US" dirty="0"/>
              <a:t>Classroom Activity: Present a short 1-minute presentation (Pitch)</a:t>
            </a:r>
          </a:p>
        </p:txBody>
      </p:sp>
      <p:sp>
        <p:nvSpPr>
          <p:cNvPr id="5" name="Content Placeholder 4">
            <a:extLst>
              <a:ext uri="{FF2B5EF4-FFF2-40B4-BE49-F238E27FC236}">
                <a16:creationId xmlns:a16="http://schemas.microsoft.com/office/drawing/2014/main" id="{5CCFE03A-BAB4-4CCD-8A84-89238CF4B83D}"/>
              </a:ext>
            </a:extLst>
          </p:cNvPr>
          <p:cNvSpPr>
            <a:spLocks noGrp="1"/>
          </p:cNvSpPr>
          <p:nvPr>
            <p:ph sz="half" idx="2"/>
          </p:nvPr>
        </p:nvSpPr>
        <p:spPr>
          <a:xfrm>
            <a:off x="839788" y="2505075"/>
            <a:ext cx="4872855" cy="1821828"/>
          </a:xfrm>
        </p:spPr>
        <p:txBody>
          <a:bodyPr>
            <a:normAutofit/>
          </a:bodyPr>
          <a:lstStyle/>
          <a:p>
            <a:pPr marL="0" indent="0">
              <a:buNone/>
            </a:pPr>
            <a:r>
              <a:rPr lang="en-US" b="1" dirty="0"/>
              <a:t>You have 1 minute to speak. </a:t>
            </a:r>
            <a:r>
              <a:rPr lang="en-US" dirty="0"/>
              <a:t>Convince your audience you have an interesting opportunity, product or service!</a:t>
            </a:r>
          </a:p>
          <a:p>
            <a:pPr marL="0" indent="0">
              <a:buNone/>
            </a:pPr>
            <a:endParaRPr lang="en-AU" dirty="0"/>
          </a:p>
        </p:txBody>
      </p:sp>
      <p:sp>
        <p:nvSpPr>
          <p:cNvPr id="6" name="Content Placeholder 4">
            <a:extLst>
              <a:ext uri="{FF2B5EF4-FFF2-40B4-BE49-F238E27FC236}">
                <a16:creationId xmlns:a16="http://schemas.microsoft.com/office/drawing/2014/main" id="{8FAA7FA4-AB97-44CE-80C4-D2A370CA0E2B}"/>
              </a:ext>
            </a:extLst>
          </p:cNvPr>
          <p:cNvSpPr txBox="1">
            <a:spLocks/>
          </p:cNvSpPr>
          <p:nvPr/>
        </p:nvSpPr>
        <p:spPr>
          <a:xfrm>
            <a:off x="6096000" y="2505075"/>
            <a:ext cx="5960882" cy="23403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Ask for feedback!</a:t>
            </a:r>
            <a:br>
              <a:rPr lang="en-US" b="1" dirty="0"/>
            </a:br>
            <a:r>
              <a:rPr lang="en-US" dirty="0"/>
              <a:t>What did you do well? </a:t>
            </a:r>
            <a:br>
              <a:rPr lang="en-US" dirty="0"/>
            </a:br>
            <a:r>
              <a:rPr lang="en-US" dirty="0"/>
              <a:t>Where can you improve?</a:t>
            </a:r>
            <a:br>
              <a:rPr lang="en-US" dirty="0"/>
            </a:br>
            <a:r>
              <a:rPr lang="en-US" dirty="0"/>
              <a:t>What else was good about the presentation?</a:t>
            </a:r>
          </a:p>
          <a:p>
            <a:pPr marL="0" indent="0">
              <a:buFont typeface="Arial" panose="020B0604020202020204" pitchFamily="34" charset="0"/>
              <a:buNone/>
            </a:pPr>
            <a:endParaRPr lang="en-AU" dirty="0"/>
          </a:p>
        </p:txBody>
      </p:sp>
      <p:sp>
        <p:nvSpPr>
          <p:cNvPr id="7" name="Speech Bubble: Oval 6">
            <a:extLst>
              <a:ext uri="{FF2B5EF4-FFF2-40B4-BE49-F238E27FC236}">
                <a16:creationId xmlns:a16="http://schemas.microsoft.com/office/drawing/2014/main" id="{89C5CCD1-4A75-4AB1-B0C3-D16683C7D99A}"/>
              </a:ext>
            </a:extLst>
          </p:cNvPr>
          <p:cNvSpPr/>
          <p:nvPr/>
        </p:nvSpPr>
        <p:spPr>
          <a:xfrm>
            <a:off x="952107" y="4119513"/>
            <a:ext cx="4506013" cy="2340302"/>
          </a:xfrm>
          <a:prstGeom prst="wedgeEllipseCallout">
            <a:avLst>
              <a:gd name="adj1" fmla="val -25624"/>
              <a:gd name="adj2" fmla="val 77984"/>
            </a:avLst>
          </a:prstGeom>
          <a:solidFill>
            <a:srgbClr val="99CFB2"/>
          </a:solidFill>
          <a:ln>
            <a:solidFill>
              <a:srgbClr val="99CFB2"/>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100000"/>
              </a:lnSpc>
              <a:spcBef>
                <a:spcPts val="600"/>
              </a:spcBef>
              <a:spcAft>
                <a:spcPts val="600"/>
              </a:spcAft>
            </a:pPr>
            <a:r>
              <a:rPr lang="en-AU" sz="1600" dirty="0">
                <a:solidFill>
                  <a:schemeClr val="bg1"/>
                </a:solidFill>
                <a:latin typeface="Josefin Sans" pitchFamily="2" charset="0"/>
              </a:rPr>
              <a:t>4-3 sentences max.</a:t>
            </a:r>
          </a:p>
          <a:p>
            <a:pPr algn="ctr">
              <a:lnSpc>
                <a:spcPct val="100000"/>
              </a:lnSpc>
              <a:spcBef>
                <a:spcPts val="600"/>
              </a:spcBef>
              <a:spcAft>
                <a:spcPts val="600"/>
              </a:spcAft>
            </a:pPr>
            <a:r>
              <a:rPr lang="en-AU" sz="1600" dirty="0">
                <a:solidFill>
                  <a:schemeClr val="bg1"/>
                </a:solidFill>
                <a:latin typeface="Josefin Sans" pitchFamily="2" charset="0"/>
              </a:rPr>
              <a:t>What do you do offer?</a:t>
            </a:r>
          </a:p>
          <a:p>
            <a:pPr algn="ctr">
              <a:lnSpc>
                <a:spcPct val="100000"/>
              </a:lnSpc>
              <a:spcBef>
                <a:spcPts val="600"/>
              </a:spcBef>
              <a:spcAft>
                <a:spcPts val="600"/>
              </a:spcAft>
            </a:pPr>
            <a:r>
              <a:rPr lang="en-AU" sz="1600" dirty="0">
                <a:solidFill>
                  <a:schemeClr val="bg1"/>
                </a:solidFill>
                <a:latin typeface="Josefin Sans" pitchFamily="2" charset="0"/>
              </a:rPr>
              <a:t>What’s your Unique Selling Point? (USP)</a:t>
            </a:r>
          </a:p>
          <a:p>
            <a:pPr algn="ctr">
              <a:lnSpc>
                <a:spcPct val="100000"/>
              </a:lnSpc>
              <a:spcBef>
                <a:spcPts val="600"/>
              </a:spcBef>
              <a:spcAft>
                <a:spcPts val="600"/>
              </a:spcAft>
            </a:pPr>
            <a:r>
              <a:rPr lang="en-AU" sz="1600" dirty="0">
                <a:solidFill>
                  <a:schemeClr val="bg1"/>
                </a:solidFill>
                <a:latin typeface="Josefin Sans" pitchFamily="2" charset="0"/>
              </a:rPr>
              <a:t>What do you want people to do? (CTA)</a:t>
            </a:r>
          </a:p>
        </p:txBody>
      </p:sp>
      <p:pic>
        <p:nvPicPr>
          <p:cNvPr id="9" name="Graphic 8" descr="Shark outline">
            <a:extLst>
              <a:ext uri="{FF2B5EF4-FFF2-40B4-BE49-F238E27FC236}">
                <a16:creationId xmlns:a16="http://schemas.microsoft.com/office/drawing/2014/main" id="{F497B598-14BB-4F6D-BB42-54914728628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51477" y="1466654"/>
            <a:ext cx="1534998" cy="1534998"/>
          </a:xfrm>
          <a:prstGeom prst="rect">
            <a:avLst/>
          </a:prstGeom>
        </p:spPr>
      </p:pic>
    </p:spTree>
    <p:extLst>
      <p:ext uri="{BB962C8B-B14F-4D97-AF65-F5344CB8AC3E}">
        <p14:creationId xmlns:p14="http://schemas.microsoft.com/office/powerpoint/2010/main" val="115178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500"/>
                                        <p:tgtEl>
                                          <p:spTgt spid="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F3154-FE03-4DF0-86FD-358AC8472320}"/>
              </a:ext>
            </a:extLst>
          </p:cNvPr>
          <p:cNvSpPr>
            <a:spLocks noGrp="1"/>
          </p:cNvSpPr>
          <p:nvPr>
            <p:ph type="title"/>
          </p:nvPr>
        </p:nvSpPr>
        <p:spPr/>
        <p:txBody>
          <a:bodyPr/>
          <a:lstStyle/>
          <a:p>
            <a:r>
              <a:rPr lang="en-US" dirty="0">
                <a:solidFill>
                  <a:schemeClr val="accent6"/>
                </a:solidFill>
              </a:rPr>
              <a:t>To Do List </a:t>
            </a:r>
            <a:endParaRPr lang="en-AU" dirty="0">
              <a:solidFill>
                <a:schemeClr val="accent6"/>
              </a:solidFill>
            </a:endParaRPr>
          </a:p>
        </p:txBody>
      </p:sp>
      <p:sp>
        <p:nvSpPr>
          <p:cNvPr id="3" name="Content Placeholder 2">
            <a:extLst>
              <a:ext uri="{FF2B5EF4-FFF2-40B4-BE49-F238E27FC236}">
                <a16:creationId xmlns:a16="http://schemas.microsoft.com/office/drawing/2014/main" id="{7A7FDF3E-813D-4BF3-A0E9-BB1C2AE423F2}"/>
              </a:ext>
            </a:extLst>
          </p:cNvPr>
          <p:cNvSpPr>
            <a:spLocks noGrp="1"/>
          </p:cNvSpPr>
          <p:nvPr>
            <p:ph idx="1"/>
          </p:nvPr>
        </p:nvSpPr>
        <p:spPr/>
        <p:txBody>
          <a:bodyPr vert="horz" lIns="91440" tIns="45720" rIns="91440" bIns="45720" rtlCol="0" anchor="t">
            <a:normAutofit/>
          </a:bodyPr>
          <a:lstStyle/>
          <a:p>
            <a:pPr marL="0" indent="0">
              <a:buNone/>
            </a:pPr>
            <a:endParaRPr lang="en-AU" sz="2800" dirty="0">
              <a:cs typeface="Calibri"/>
            </a:endParaRPr>
          </a:p>
          <a:p>
            <a:pPr>
              <a:buFont typeface="Wingdings" panose="05000000000000000000" pitchFamily="2" charset="2"/>
              <a:buChar char="q"/>
            </a:pPr>
            <a:r>
              <a:rPr lang="en-AU" dirty="0"/>
              <a:t> </a:t>
            </a:r>
            <a:r>
              <a:rPr lang="en-AU" sz="2800" dirty="0"/>
              <a:t>Enter what you have learned in the Business Plan. </a:t>
            </a:r>
            <a:r>
              <a:rPr lang="en-AU" sz="2800" i="1" dirty="0"/>
              <a:t>Don’t forget to save to your computer so that you can work on</a:t>
            </a:r>
            <a:r>
              <a:rPr lang="en-AU" i="1" dirty="0"/>
              <a:t> it</a:t>
            </a:r>
            <a:r>
              <a:rPr lang="en-AU" sz="2800" i="1" dirty="0"/>
              <a:t> progressively and once </a:t>
            </a:r>
            <a:r>
              <a:rPr lang="en-AU" i="1" dirty="0"/>
              <a:t>the Business Plan</a:t>
            </a:r>
            <a:r>
              <a:rPr lang="en-AU" sz="2800" i="1" dirty="0"/>
              <a:t> </a:t>
            </a:r>
            <a:r>
              <a:rPr lang="en-AU" i="1" dirty="0"/>
              <a:t>is </a:t>
            </a:r>
            <a:r>
              <a:rPr lang="en-AU" sz="2800" i="1" dirty="0"/>
              <a:t>finished, you can just submit </a:t>
            </a:r>
            <a:r>
              <a:rPr lang="en-AU" i="1" dirty="0"/>
              <a:t>it</a:t>
            </a:r>
            <a:r>
              <a:rPr lang="en-AU" sz="2800" i="1" dirty="0"/>
              <a:t> on Canvas</a:t>
            </a:r>
            <a:r>
              <a:rPr lang="en-AU" i="1" dirty="0"/>
              <a:t> under Assignments - &gt; Business Plan, Financial Plan, Marketing Plan, Completion Guide</a:t>
            </a:r>
            <a:r>
              <a:rPr lang="en-AU" sz="2800" i="1" dirty="0"/>
              <a:t>.</a:t>
            </a:r>
            <a:r>
              <a:rPr lang="en-AU" sz="2800" dirty="0"/>
              <a:t>)</a:t>
            </a:r>
            <a:endParaRPr lang="en-AU" sz="2800" dirty="0">
              <a:cs typeface="Calibri"/>
            </a:endParaRPr>
          </a:p>
          <a:p>
            <a:pPr>
              <a:buFont typeface="Wingdings" panose="05000000000000000000" pitchFamily="2" charset="2"/>
              <a:buChar char="q"/>
            </a:pPr>
            <a:r>
              <a:rPr lang="en-AU" sz="2800" dirty="0"/>
              <a:t> Complete and submit Topic 1 </a:t>
            </a:r>
            <a:r>
              <a:rPr lang="en-AU" dirty="0"/>
              <a:t>Q</a:t>
            </a:r>
            <a:r>
              <a:rPr lang="en-AU" sz="2800" dirty="0"/>
              <a:t>uiz</a:t>
            </a:r>
          </a:p>
          <a:p>
            <a:pPr>
              <a:buFont typeface="Wingdings" panose="05000000000000000000" pitchFamily="2" charset="2"/>
              <a:buChar char="q"/>
            </a:pPr>
            <a:r>
              <a:rPr lang="en-AU" sz="2800" dirty="0"/>
              <a:t> Complete and submit Topic 2 </a:t>
            </a:r>
            <a:r>
              <a:rPr lang="en-AU" dirty="0"/>
              <a:t>Q</a:t>
            </a:r>
            <a:r>
              <a:rPr lang="en-AU" sz="2800" dirty="0"/>
              <a:t>uiz</a:t>
            </a:r>
          </a:p>
          <a:p>
            <a:endParaRPr lang="en-AU" dirty="0"/>
          </a:p>
        </p:txBody>
      </p:sp>
    </p:spTree>
    <p:extLst>
      <p:ext uri="{BB962C8B-B14F-4D97-AF65-F5344CB8AC3E}">
        <p14:creationId xmlns:p14="http://schemas.microsoft.com/office/powerpoint/2010/main" val="2533717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914AD-FA5B-4F87-BFC5-18C80027DD34}"/>
              </a:ext>
            </a:extLst>
          </p:cNvPr>
          <p:cNvSpPr>
            <a:spLocks noGrp="1"/>
          </p:cNvSpPr>
          <p:nvPr>
            <p:ph type="title"/>
          </p:nvPr>
        </p:nvSpPr>
        <p:spPr/>
        <p:txBody>
          <a:bodyPr/>
          <a:lstStyle/>
          <a:p>
            <a:r>
              <a:rPr lang="en-US" dirty="0"/>
              <a:t>In this topic we will cover:</a:t>
            </a:r>
            <a:endParaRPr lang="en-AU" dirty="0"/>
          </a:p>
        </p:txBody>
      </p:sp>
      <p:sp>
        <p:nvSpPr>
          <p:cNvPr id="3" name="Content Placeholder 2">
            <a:extLst>
              <a:ext uri="{FF2B5EF4-FFF2-40B4-BE49-F238E27FC236}">
                <a16:creationId xmlns:a16="http://schemas.microsoft.com/office/drawing/2014/main" id="{5CB81A49-CDA4-4CE2-AC57-D691E27340A9}"/>
              </a:ext>
            </a:extLst>
          </p:cNvPr>
          <p:cNvSpPr>
            <a:spLocks noGrp="1"/>
          </p:cNvSpPr>
          <p:nvPr>
            <p:ph idx="1"/>
          </p:nvPr>
        </p:nvSpPr>
        <p:spPr/>
        <p:txBody>
          <a:bodyPr>
            <a:normAutofit/>
          </a:bodyPr>
          <a:lstStyle/>
          <a:p>
            <a:pPr lvl="0"/>
            <a:r>
              <a:rPr lang="en-AU" dirty="0"/>
              <a:t>Evaluate business ideas</a:t>
            </a:r>
          </a:p>
          <a:p>
            <a:pPr lvl="0"/>
            <a:r>
              <a:rPr lang="en-AU" dirty="0"/>
              <a:t>Manage risks associated with business proposal</a:t>
            </a:r>
          </a:p>
          <a:p>
            <a:pPr lvl="0"/>
            <a:r>
              <a:rPr lang="en-AU" dirty="0"/>
              <a:t>Develop proposal for viable business idea</a:t>
            </a:r>
          </a:p>
          <a:p>
            <a:pPr lvl="0"/>
            <a:r>
              <a:rPr lang="en-AU" dirty="0"/>
              <a:t>Present business proposal</a:t>
            </a:r>
          </a:p>
          <a:p>
            <a:pPr marL="0" lvl="0" indent="0">
              <a:buNone/>
            </a:pPr>
            <a:endParaRPr lang="en-AU" dirty="0"/>
          </a:p>
          <a:p>
            <a:endParaRPr lang="en-AU" dirty="0"/>
          </a:p>
        </p:txBody>
      </p:sp>
    </p:spTree>
    <p:extLst>
      <p:ext uri="{BB962C8B-B14F-4D97-AF65-F5344CB8AC3E}">
        <p14:creationId xmlns:p14="http://schemas.microsoft.com/office/powerpoint/2010/main" val="3705185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Evaluate business idea</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6242918" cy="501430"/>
          </a:xfrm>
        </p:spPr>
        <p:txBody>
          <a:bodyPr>
            <a:normAutofit/>
          </a:bodyPr>
          <a:lstStyle/>
          <a:p>
            <a:r>
              <a:rPr lang="en-US" dirty="0"/>
              <a:t>Would this type of business work for you?</a:t>
            </a:r>
          </a:p>
        </p:txBody>
      </p:sp>
      <p:sp>
        <p:nvSpPr>
          <p:cNvPr id="3" name="Content Placeholder 2">
            <a:extLst>
              <a:ext uri="{FF2B5EF4-FFF2-40B4-BE49-F238E27FC236}">
                <a16:creationId xmlns:a16="http://schemas.microsoft.com/office/drawing/2014/main" id="{AD82A79D-8EC8-4A34-B512-B3BC53077E2C}"/>
              </a:ext>
            </a:extLst>
          </p:cNvPr>
          <p:cNvSpPr>
            <a:spLocks noGrp="1"/>
          </p:cNvSpPr>
          <p:nvPr>
            <p:ph sz="half" idx="2"/>
          </p:nvPr>
        </p:nvSpPr>
        <p:spPr>
          <a:xfrm>
            <a:off x="836612" y="1994170"/>
            <a:ext cx="9586257" cy="3910519"/>
          </a:xfrm>
        </p:spPr>
        <p:txBody>
          <a:bodyPr>
            <a:normAutofit fontScale="85000" lnSpcReduction="20000"/>
          </a:bodyPr>
          <a:lstStyle/>
          <a:p>
            <a:pPr marL="0" indent="0">
              <a:buNone/>
            </a:pPr>
            <a:r>
              <a:rPr lang="en-US" dirty="0"/>
              <a:t>You have identified a business idea.</a:t>
            </a:r>
          </a:p>
          <a:p>
            <a:pPr marL="0" indent="0">
              <a:buNone/>
            </a:pPr>
            <a:r>
              <a:rPr lang="en-US" dirty="0"/>
              <a:t>Would this idea work for you?</a:t>
            </a:r>
          </a:p>
          <a:p>
            <a:pPr marL="0" indent="0">
              <a:buNone/>
            </a:pPr>
            <a:endParaRPr lang="en-US" dirty="0"/>
          </a:p>
          <a:p>
            <a:pPr marL="0" indent="0">
              <a:buNone/>
            </a:pPr>
            <a:r>
              <a:rPr lang="en-US" dirty="0"/>
              <a:t>Ask yourself the following questions:</a:t>
            </a:r>
          </a:p>
          <a:p>
            <a:r>
              <a:rPr lang="en-US" dirty="0"/>
              <a:t>What is important to me personally?</a:t>
            </a:r>
          </a:p>
          <a:p>
            <a:r>
              <a:rPr lang="en-US" dirty="0"/>
              <a:t>Can I fit the business in my current and future life-style?</a:t>
            </a:r>
          </a:p>
          <a:p>
            <a:r>
              <a:rPr lang="en-US" dirty="0"/>
              <a:t>Has the business the potential to generate the income I want or need?</a:t>
            </a:r>
          </a:p>
          <a:p>
            <a:r>
              <a:rPr lang="en-US" dirty="0"/>
              <a:t>Am I willing and able to put in the hours of work required?</a:t>
            </a:r>
          </a:p>
          <a:p>
            <a:r>
              <a:rPr lang="en-US" dirty="0"/>
              <a:t>Do I have all the knowledge, skills and/or assistance required?</a:t>
            </a:r>
          </a:p>
          <a:p>
            <a:r>
              <a:rPr lang="en-US" dirty="0"/>
              <a:t>Do I have support of my significant other(s)?</a:t>
            </a:r>
          </a:p>
          <a:p>
            <a:endParaRPr lang="en-AU" dirty="0"/>
          </a:p>
        </p:txBody>
      </p:sp>
      <p:pic>
        <p:nvPicPr>
          <p:cNvPr id="5" name="Picture 4" descr="A picture containing logo&#10;&#10;Description automatically generated">
            <a:extLst>
              <a:ext uri="{FF2B5EF4-FFF2-40B4-BE49-F238E27FC236}">
                <a16:creationId xmlns:a16="http://schemas.microsoft.com/office/drawing/2014/main" id="{83436329-2C63-4357-8CCF-8504029E990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17982" y="1278732"/>
            <a:ext cx="3496104" cy="1835454"/>
          </a:xfrm>
          <a:prstGeom prst="rect">
            <a:avLst/>
          </a:prstGeom>
          <a:effectLst>
            <a:softEdge rad="88900"/>
          </a:effectLst>
        </p:spPr>
      </p:pic>
    </p:spTree>
    <p:extLst>
      <p:ext uri="{BB962C8B-B14F-4D97-AF65-F5344CB8AC3E}">
        <p14:creationId xmlns:p14="http://schemas.microsoft.com/office/powerpoint/2010/main" val="370892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1027906"/>
            <a:ext cx="9161834" cy="662782"/>
          </a:xfrm>
        </p:spPr>
        <p:txBody>
          <a:bodyPr anchor="ctr">
            <a:normAutofit fontScale="90000"/>
          </a:bodyPr>
          <a:lstStyle/>
          <a:p>
            <a:r>
              <a:rPr lang="en-US" sz="2800" dirty="0"/>
              <a:t>What are the key factors that will influence the viability of your business idea: financial returns, market demand, available clients, unmet market needs etc.</a:t>
            </a:r>
            <a:endParaRPr lang="en-AU" sz="2800" dirty="0"/>
          </a:p>
        </p:txBody>
      </p:sp>
      <p:pic>
        <p:nvPicPr>
          <p:cNvPr id="4" name="Graphic 3" descr="Lightbulb and pencil with solid fill">
            <a:extLst>
              <a:ext uri="{FF2B5EF4-FFF2-40B4-BE49-F238E27FC236}">
                <a16:creationId xmlns:a16="http://schemas.microsoft.com/office/drawing/2014/main" id="{D877A416-648A-472D-88E4-37BF27EA70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5" name="Content Placeholder 4">
            <a:extLst>
              <a:ext uri="{FF2B5EF4-FFF2-40B4-BE49-F238E27FC236}">
                <a16:creationId xmlns:a16="http://schemas.microsoft.com/office/drawing/2014/main" id="{5CCFE03A-BAB4-4CCD-8A84-89238CF4B83D}"/>
              </a:ext>
            </a:extLst>
          </p:cNvPr>
          <p:cNvSpPr>
            <a:spLocks noGrp="1"/>
          </p:cNvSpPr>
          <p:nvPr>
            <p:ph sz="half" idx="2"/>
          </p:nvPr>
        </p:nvSpPr>
        <p:spPr>
          <a:xfrm>
            <a:off x="838200" y="1983105"/>
            <a:ext cx="10181734" cy="4295147"/>
          </a:xfrm>
        </p:spPr>
        <p:txBody>
          <a:bodyPr>
            <a:normAutofit fontScale="85000" lnSpcReduction="20000"/>
          </a:bodyPr>
          <a:lstStyle/>
          <a:p>
            <a:pPr marL="0" indent="0">
              <a:buNone/>
            </a:pPr>
            <a:r>
              <a:rPr lang="en-US" sz="2400" b="1" dirty="0">
                <a:solidFill>
                  <a:schemeClr val="tx1">
                    <a:alpha val="80000"/>
                  </a:schemeClr>
                </a:solidFill>
              </a:rPr>
              <a:t>Internal factors:</a:t>
            </a:r>
          </a:p>
          <a:p>
            <a:pPr marL="0" indent="0">
              <a:buNone/>
            </a:pPr>
            <a:r>
              <a:rPr lang="en-US" sz="2400" dirty="0">
                <a:solidFill>
                  <a:schemeClr val="tx1">
                    <a:alpha val="80000"/>
                  </a:schemeClr>
                </a:solidFill>
              </a:rPr>
              <a:t>o	start-up costs</a:t>
            </a:r>
          </a:p>
          <a:p>
            <a:pPr marL="0" indent="0">
              <a:buNone/>
            </a:pPr>
            <a:r>
              <a:rPr lang="en-US" sz="2400" dirty="0">
                <a:solidFill>
                  <a:schemeClr val="tx1">
                    <a:alpha val="80000"/>
                  </a:schemeClr>
                </a:solidFill>
              </a:rPr>
              <a:t>o	increase in expenses</a:t>
            </a:r>
          </a:p>
          <a:p>
            <a:pPr marL="0" indent="0">
              <a:buNone/>
            </a:pPr>
            <a:r>
              <a:rPr lang="en-US" sz="2400" dirty="0">
                <a:solidFill>
                  <a:schemeClr val="tx1">
                    <a:alpha val="80000"/>
                  </a:schemeClr>
                </a:solidFill>
              </a:rPr>
              <a:t>o	limited cash flow</a:t>
            </a:r>
          </a:p>
          <a:p>
            <a:pPr marL="0" indent="0">
              <a:buNone/>
            </a:pPr>
            <a:r>
              <a:rPr lang="en-US" sz="2400" dirty="0">
                <a:solidFill>
                  <a:schemeClr val="tx1">
                    <a:alpha val="80000"/>
                  </a:schemeClr>
                </a:solidFill>
              </a:rPr>
              <a:t>o	meeting customer demand</a:t>
            </a:r>
          </a:p>
          <a:p>
            <a:pPr marL="0" indent="0">
              <a:buNone/>
            </a:pPr>
            <a:r>
              <a:rPr lang="en-US" sz="2400" dirty="0">
                <a:solidFill>
                  <a:schemeClr val="tx1">
                    <a:alpha val="80000"/>
                  </a:schemeClr>
                </a:solidFill>
              </a:rPr>
              <a:t>o	maintaining stock</a:t>
            </a:r>
          </a:p>
          <a:p>
            <a:pPr marL="0" indent="0">
              <a:buNone/>
            </a:pPr>
            <a:r>
              <a:rPr lang="en-US" sz="2400" b="1" dirty="0">
                <a:solidFill>
                  <a:schemeClr val="tx1">
                    <a:alpha val="80000"/>
                  </a:schemeClr>
                </a:solidFill>
              </a:rPr>
              <a:t>External factors:</a:t>
            </a:r>
          </a:p>
          <a:p>
            <a:pPr marL="0" indent="0">
              <a:buNone/>
            </a:pPr>
            <a:r>
              <a:rPr lang="en-US" sz="2400" dirty="0">
                <a:solidFill>
                  <a:schemeClr val="tx1">
                    <a:alpha val="80000"/>
                  </a:schemeClr>
                </a:solidFill>
              </a:rPr>
              <a:t>o	rise in supplier costs</a:t>
            </a:r>
          </a:p>
          <a:p>
            <a:pPr marL="0" indent="0">
              <a:buNone/>
            </a:pPr>
            <a:r>
              <a:rPr lang="en-US" sz="2400" dirty="0">
                <a:solidFill>
                  <a:schemeClr val="tx1">
                    <a:alpha val="80000"/>
                  </a:schemeClr>
                </a:solidFill>
              </a:rPr>
              <a:t>o	economic conditions, such as a credit crunch or COVID-19</a:t>
            </a:r>
          </a:p>
          <a:p>
            <a:pPr marL="0" indent="0">
              <a:buNone/>
            </a:pPr>
            <a:r>
              <a:rPr lang="en-US" sz="2400" dirty="0">
                <a:solidFill>
                  <a:schemeClr val="tx1">
                    <a:alpha val="80000"/>
                  </a:schemeClr>
                </a:solidFill>
              </a:rPr>
              <a:t>o	changes in interest rates</a:t>
            </a:r>
          </a:p>
          <a:p>
            <a:pPr marL="0" indent="0">
              <a:buNone/>
            </a:pPr>
            <a:r>
              <a:rPr lang="en-US" sz="2400" dirty="0">
                <a:solidFill>
                  <a:schemeClr val="tx1">
                    <a:alpha val="80000"/>
                  </a:schemeClr>
                </a:solidFill>
              </a:rPr>
              <a:t>o	more efficient competitors</a:t>
            </a:r>
          </a:p>
          <a:p>
            <a:pPr marL="0" indent="0">
              <a:buNone/>
            </a:pPr>
            <a:r>
              <a:rPr lang="en-US" sz="2400" dirty="0">
                <a:solidFill>
                  <a:schemeClr val="tx1">
                    <a:alpha val="80000"/>
                  </a:schemeClr>
                </a:solidFill>
              </a:rPr>
              <a:t>o	social changes, such as changes in legislation or environmental issues.</a:t>
            </a:r>
          </a:p>
          <a:p>
            <a:pPr marL="0" indent="0">
              <a:buNone/>
            </a:pPr>
            <a:endParaRPr lang="en-US" sz="2400" dirty="0">
              <a:solidFill>
                <a:schemeClr val="tx1">
                  <a:alpha val="80000"/>
                </a:schemeClr>
              </a:solidFill>
            </a:endParaRPr>
          </a:p>
          <a:p>
            <a:pPr marL="0" indent="0">
              <a:buNone/>
            </a:pPr>
            <a:endParaRPr lang="en-US" sz="2400" dirty="0">
              <a:solidFill>
                <a:schemeClr val="tx1">
                  <a:alpha val="80000"/>
                </a:schemeClr>
              </a:solidFill>
            </a:endParaRPr>
          </a:p>
        </p:txBody>
      </p:sp>
      <p:grpSp>
        <p:nvGrpSpPr>
          <p:cNvPr id="14" name="Group 13">
            <a:extLst>
              <a:ext uri="{FF2B5EF4-FFF2-40B4-BE49-F238E27FC236}">
                <a16:creationId xmlns:a16="http://schemas.microsoft.com/office/drawing/2014/main" id="{352E1FF1-60F9-4B35-8B1A-99E8ABDFBF7A}"/>
              </a:ext>
            </a:extLst>
          </p:cNvPr>
          <p:cNvGrpSpPr/>
          <p:nvPr/>
        </p:nvGrpSpPr>
        <p:grpSpPr>
          <a:xfrm>
            <a:off x="10525094" y="4762374"/>
            <a:ext cx="1423413" cy="933330"/>
            <a:chOff x="10048706" y="340716"/>
            <a:chExt cx="1423413" cy="933330"/>
          </a:xfrm>
        </p:grpSpPr>
        <p:pic>
          <p:nvPicPr>
            <p:cNvPr id="15" name="Graphic 14" descr="Badge Question Mark with solid fill">
              <a:extLst>
                <a:ext uri="{FF2B5EF4-FFF2-40B4-BE49-F238E27FC236}">
                  <a16:creationId xmlns:a16="http://schemas.microsoft.com/office/drawing/2014/main" id="{C1DAB93E-53F8-454A-9FB0-46F245EF84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48706" y="340716"/>
              <a:ext cx="914400" cy="914400"/>
            </a:xfrm>
            <a:prstGeom prst="rect">
              <a:avLst/>
            </a:prstGeom>
          </p:spPr>
        </p:pic>
        <p:sp>
          <p:nvSpPr>
            <p:cNvPr id="16" name="TextBox 15">
              <a:extLst>
                <a:ext uri="{FF2B5EF4-FFF2-40B4-BE49-F238E27FC236}">
                  <a16:creationId xmlns:a16="http://schemas.microsoft.com/office/drawing/2014/main" id="{2FE1FD8B-B9D3-4458-A1A7-72538262A11C}"/>
                </a:ext>
              </a:extLst>
            </p:cNvPr>
            <p:cNvSpPr txBox="1"/>
            <p:nvPr/>
          </p:nvSpPr>
          <p:spPr>
            <a:xfrm>
              <a:off x="10654996" y="904714"/>
              <a:ext cx="817123" cy="369332"/>
            </a:xfrm>
            <a:prstGeom prst="rect">
              <a:avLst/>
            </a:prstGeom>
            <a:noFill/>
          </p:spPr>
          <p:txBody>
            <a:bodyPr wrap="square" rtlCol="0">
              <a:spAutoFit/>
            </a:bodyPr>
            <a:lstStyle/>
            <a:p>
              <a:pPr algn="ctr"/>
              <a:r>
                <a:rPr lang="en-US" dirty="0"/>
                <a:t>Q1</a:t>
              </a:r>
              <a:endParaRPr lang="en-AU" dirty="0"/>
            </a:p>
          </p:txBody>
        </p:sp>
      </p:grpSp>
    </p:spTree>
    <p:extLst>
      <p:ext uri="{BB962C8B-B14F-4D97-AF65-F5344CB8AC3E}">
        <p14:creationId xmlns:p14="http://schemas.microsoft.com/office/powerpoint/2010/main" val="3574996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1027906"/>
            <a:ext cx="9161834" cy="662782"/>
          </a:xfrm>
        </p:spPr>
        <p:txBody>
          <a:bodyPr anchor="ctr">
            <a:normAutofit/>
          </a:bodyPr>
          <a:lstStyle/>
          <a:p>
            <a:r>
              <a:rPr lang="en-US" sz="2800" b="1" dirty="0">
                <a:latin typeface="+mn-lt"/>
              </a:rPr>
              <a:t>Financial Viability of a Business</a:t>
            </a:r>
            <a:endParaRPr lang="en-AU" sz="2800" b="1" dirty="0">
              <a:latin typeface="+mn-lt"/>
            </a:endParaRPr>
          </a:p>
        </p:txBody>
      </p:sp>
      <p:pic>
        <p:nvPicPr>
          <p:cNvPr id="4" name="Graphic 3" descr="Lightbulb and pencil with solid fill">
            <a:extLst>
              <a:ext uri="{FF2B5EF4-FFF2-40B4-BE49-F238E27FC236}">
                <a16:creationId xmlns:a16="http://schemas.microsoft.com/office/drawing/2014/main" id="{D877A416-648A-472D-88E4-37BF27EA70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81602" y="1027906"/>
            <a:ext cx="1910398" cy="1910398"/>
          </a:xfrm>
          <a:prstGeom prst="rect">
            <a:avLst/>
          </a:prstGeom>
        </p:spPr>
      </p:pic>
      <p:sp>
        <p:nvSpPr>
          <p:cNvPr id="5" name="Content Placeholder 4">
            <a:extLst>
              <a:ext uri="{FF2B5EF4-FFF2-40B4-BE49-F238E27FC236}">
                <a16:creationId xmlns:a16="http://schemas.microsoft.com/office/drawing/2014/main" id="{5CCFE03A-BAB4-4CCD-8A84-89238CF4B83D}"/>
              </a:ext>
            </a:extLst>
          </p:cNvPr>
          <p:cNvSpPr>
            <a:spLocks noGrp="1"/>
          </p:cNvSpPr>
          <p:nvPr>
            <p:ph sz="half" idx="2"/>
          </p:nvPr>
        </p:nvSpPr>
        <p:spPr>
          <a:xfrm>
            <a:off x="838200" y="1983105"/>
            <a:ext cx="7919301" cy="4295147"/>
          </a:xfrm>
        </p:spPr>
        <p:txBody>
          <a:bodyPr>
            <a:normAutofit/>
          </a:bodyPr>
          <a:lstStyle/>
          <a:p>
            <a:pPr marL="0" indent="0">
              <a:buNone/>
            </a:pPr>
            <a:r>
              <a:rPr lang="en-GB" sz="2400" dirty="0">
                <a:effectLst/>
                <a:ea typeface="Calibri" panose="020F0502020204030204" pitchFamily="34" charset="0"/>
                <a:cs typeface="Times New Roman" panose="02020603050405020304" pitchFamily="18" charset="0"/>
              </a:rPr>
              <a:t>Financial viability is a business’s ability to generate sufficient revenue to meet the operating costs and make a profit. </a:t>
            </a:r>
          </a:p>
          <a:p>
            <a:pPr marL="0" indent="0">
              <a:buNone/>
            </a:pPr>
            <a:r>
              <a:rPr lang="en-GB" sz="2400" dirty="0">
                <a:effectLst/>
                <a:ea typeface="Calibri" panose="020F0502020204030204" pitchFamily="34" charset="0"/>
                <a:cs typeface="Times New Roman" panose="02020603050405020304" pitchFamily="18" charset="0"/>
              </a:rPr>
              <a:t>Therefore, a business idea must be viable in the sense that it can create </a:t>
            </a:r>
            <a:r>
              <a:rPr lang="en-GB" sz="2400" b="1" dirty="0">
                <a:effectLst/>
                <a:ea typeface="Calibri" panose="020F0502020204030204" pitchFamily="34" charset="0"/>
                <a:cs typeface="Times New Roman" panose="02020603050405020304" pitchFamily="18" charset="0"/>
              </a:rPr>
              <a:t>income</a:t>
            </a:r>
            <a:r>
              <a:rPr lang="en-GB" sz="2400" dirty="0">
                <a:effectLst/>
                <a:ea typeface="Calibri" panose="020F0502020204030204" pitchFamily="34" charset="0"/>
                <a:cs typeface="Times New Roman" panose="02020603050405020304" pitchFamily="18" charset="0"/>
              </a:rPr>
              <a:t> which is more than the costs involved to implement it. </a:t>
            </a:r>
          </a:p>
          <a:p>
            <a:pPr marL="0" indent="0">
              <a:buNone/>
            </a:pPr>
            <a:endParaRPr lang="en-GB" sz="2400" dirty="0">
              <a:solidFill>
                <a:schemeClr val="tx1">
                  <a:alpha val="80000"/>
                </a:schemeClr>
              </a:solidFill>
              <a:cs typeface="Times New Roman" panose="02020603050405020304" pitchFamily="18" charset="0"/>
            </a:endParaRPr>
          </a:p>
          <a:p>
            <a:pPr marL="0" indent="0">
              <a:buNone/>
            </a:pPr>
            <a:r>
              <a:rPr lang="en-GB" sz="2400" b="1" dirty="0">
                <a:solidFill>
                  <a:schemeClr val="tx1">
                    <a:alpha val="80000"/>
                  </a:schemeClr>
                </a:solidFill>
                <a:cs typeface="Times New Roman" panose="02020603050405020304" pitchFamily="18" charset="0"/>
              </a:rPr>
              <a:t>Question:</a:t>
            </a:r>
            <a:r>
              <a:rPr lang="en-GB" sz="2400" dirty="0">
                <a:solidFill>
                  <a:schemeClr val="tx1">
                    <a:alpha val="80000"/>
                  </a:schemeClr>
                </a:solidFill>
                <a:cs typeface="Times New Roman" panose="02020603050405020304" pitchFamily="18" charset="0"/>
              </a:rPr>
              <a:t> Can you think of other types of viability?</a:t>
            </a:r>
            <a:endParaRPr lang="en-US" sz="2400" dirty="0">
              <a:solidFill>
                <a:schemeClr val="tx1">
                  <a:alpha val="80000"/>
                </a:schemeClr>
              </a:solidFill>
            </a:endParaRPr>
          </a:p>
          <a:p>
            <a:pPr marL="0" indent="0">
              <a:buNone/>
            </a:pPr>
            <a:endParaRPr lang="en-US" sz="2400" dirty="0">
              <a:solidFill>
                <a:schemeClr val="tx1">
                  <a:alpha val="80000"/>
                </a:schemeClr>
              </a:solidFill>
            </a:endParaRPr>
          </a:p>
        </p:txBody>
      </p:sp>
      <p:grpSp>
        <p:nvGrpSpPr>
          <p:cNvPr id="14" name="Group 13">
            <a:extLst>
              <a:ext uri="{FF2B5EF4-FFF2-40B4-BE49-F238E27FC236}">
                <a16:creationId xmlns:a16="http://schemas.microsoft.com/office/drawing/2014/main" id="{352E1FF1-60F9-4B35-8B1A-99E8ABDFBF7A}"/>
              </a:ext>
            </a:extLst>
          </p:cNvPr>
          <p:cNvGrpSpPr/>
          <p:nvPr/>
        </p:nvGrpSpPr>
        <p:grpSpPr>
          <a:xfrm>
            <a:off x="9419736" y="2471639"/>
            <a:ext cx="1423413" cy="933330"/>
            <a:chOff x="10048706" y="340716"/>
            <a:chExt cx="1423413" cy="933330"/>
          </a:xfrm>
        </p:grpSpPr>
        <p:pic>
          <p:nvPicPr>
            <p:cNvPr id="15" name="Graphic 14" descr="Badge Question Mark with solid fill">
              <a:extLst>
                <a:ext uri="{FF2B5EF4-FFF2-40B4-BE49-F238E27FC236}">
                  <a16:creationId xmlns:a16="http://schemas.microsoft.com/office/drawing/2014/main" id="{C1DAB93E-53F8-454A-9FB0-46F245EF84B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48706" y="340716"/>
              <a:ext cx="914400" cy="914400"/>
            </a:xfrm>
            <a:prstGeom prst="rect">
              <a:avLst/>
            </a:prstGeom>
          </p:spPr>
        </p:pic>
        <p:sp>
          <p:nvSpPr>
            <p:cNvPr id="16" name="TextBox 15">
              <a:extLst>
                <a:ext uri="{FF2B5EF4-FFF2-40B4-BE49-F238E27FC236}">
                  <a16:creationId xmlns:a16="http://schemas.microsoft.com/office/drawing/2014/main" id="{2FE1FD8B-B9D3-4458-A1A7-72538262A11C}"/>
                </a:ext>
              </a:extLst>
            </p:cNvPr>
            <p:cNvSpPr txBox="1"/>
            <p:nvPr/>
          </p:nvSpPr>
          <p:spPr>
            <a:xfrm>
              <a:off x="10654996" y="904714"/>
              <a:ext cx="817123" cy="369332"/>
            </a:xfrm>
            <a:prstGeom prst="rect">
              <a:avLst/>
            </a:prstGeom>
            <a:noFill/>
          </p:spPr>
          <p:txBody>
            <a:bodyPr wrap="square" rtlCol="0">
              <a:spAutoFit/>
            </a:bodyPr>
            <a:lstStyle/>
            <a:p>
              <a:pPr algn="ctr"/>
              <a:r>
                <a:rPr lang="en-US" dirty="0"/>
                <a:t>Q2</a:t>
              </a:r>
              <a:endParaRPr lang="en-AU" dirty="0"/>
            </a:p>
          </p:txBody>
        </p:sp>
      </p:grpSp>
    </p:spTree>
    <p:extLst>
      <p:ext uri="{BB962C8B-B14F-4D97-AF65-F5344CB8AC3E}">
        <p14:creationId xmlns:p14="http://schemas.microsoft.com/office/powerpoint/2010/main" val="1925092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1027906"/>
            <a:ext cx="9161834" cy="662782"/>
          </a:xfrm>
        </p:spPr>
        <p:txBody>
          <a:bodyPr anchor="ctr">
            <a:normAutofit/>
          </a:bodyPr>
          <a:lstStyle/>
          <a:p>
            <a:r>
              <a:rPr lang="en-US" sz="2800" b="1" dirty="0">
                <a:latin typeface="+mn-lt"/>
              </a:rPr>
              <a:t>Opportunities within a Business</a:t>
            </a:r>
            <a:endParaRPr lang="en-AU" sz="2800" b="1" dirty="0">
              <a:latin typeface="+mn-lt"/>
            </a:endParaRPr>
          </a:p>
        </p:txBody>
      </p:sp>
      <p:pic>
        <p:nvPicPr>
          <p:cNvPr id="4" name="Graphic 3" descr="Lightbulb and pencil with solid fill">
            <a:extLst>
              <a:ext uri="{FF2B5EF4-FFF2-40B4-BE49-F238E27FC236}">
                <a16:creationId xmlns:a16="http://schemas.microsoft.com/office/drawing/2014/main" id="{D877A416-648A-472D-88E4-37BF27EA70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5" name="Content Placeholder 4">
            <a:extLst>
              <a:ext uri="{FF2B5EF4-FFF2-40B4-BE49-F238E27FC236}">
                <a16:creationId xmlns:a16="http://schemas.microsoft.com/office/drawing/2014/main" id="{5CCFE03A-BAB4-4CCD-8A84-89238CF4B83D}"/>
              </a:ext>
            </a:extLst>
          </p:cNvPr>
          <p:cNvSpPr>
            <a:spLocks noGrp="1"/>
          </p:cNvSpPr>
          <p:nvPr>
            <p:ph sz="half" idx="2"/>
          </p:nvPr>
        </p:nvSpPr>
        <p:spPr>
          <a:xfrm>
            <a:off x="838200" y="1983105"/>
            <a:ext cx="7919301" cy="4295147"/>
          </a:xfrm>
        </p:spPr>
        <p:txBody>
          <a:bodyPr vert="horz" lIns="91440" tIns="45720" rIns="91440" bIns="45720" rtlCol="0" anchor="t">
            <a:normAutofit lnSpcReduction="10000"/>
          </a:bodyPr>
          <a:lstStyle/>
          <a:p>
            <a:pPr marL="0" indent="0">
              <a:buNone/>
            </a:pPr>
            <a:r>
              <a:rPr lang="en-GB" sz="2400" dirty="0">
                <a:effectLst/>
                <a:ea typeface="Calibri" panose="020F0502020204030204" pitchFamily="34" charset="0"/>
                <a:cs typeface="Times New Roman"/>
              </a:rPr>
              <a:t>A great entrepreneur can see opportunities in almost everything, even when others cannot see it. They like to stay informed and talk to people.</a:t>
            </a:r>
            <a:r>
              <a:rPr lang="en-GB" sz="2400" dirty="0">
                <a:ea typeface="Calibri" panose="020F0502020204030204" pitchFamily="34" charset="0"/>
                <a:cs typeface="Times New Roman"/>
              </a:rPr>
              <a:t> They ask what</a:t>
            </a:r>
            <a:r>
              <a:rPr lang="en-GB" sz="2400" dirty="0">
                <a:effectLst/>
                <a:ea typeface="Calibri" panose="020F0502020204030204" pitchFamily="34" charset="0"/>
                <a:cs typeface="Times New Roman"/>
              </a:rPr>
              <a:t> </a:t>
            </a:r>
            <a:r>
              <a:rPr lang="en-GB" sz="2400" dirty="0">
                <a:ea typeface="Calibri" panose="020F0502020204030204" pitchFamily="34" charset="0"/>
                <a:cs typeface="Times New Roman"/>
              </a:rPr>
              <a:t>potential clients want or need. </a:t>
            </a:r>
            <a:r>
              <a:rPr lang="en-GB" sz="2400" dirty="0">
                <a:effectLst/>
                <a:ea typeface="Calibri" panose="020F0502020204030204" pitchFamily="34" charset="0"/>
                <a:cs typeface="Times New Roman"/>
              </a:rPr>
              <a:t>By doing so they get new information they can combine with other information.</a:t>
            </a:r>
          </a:p>
          <a:p>
            <a:pPr marL="0" indent="0">
              <a:buNone/>
            </a:pPr>
            <a:r>
              <a:rPr lang="en-GB" sz="2400" dirty="0">
                <a:ea typeface="Calibri" panose="020F0502020204030204" pitchFamily="34" charset="0"/>
                <a:cs typeface="Times New Roman"/>
              </a:rPr>
              <a:t>They also assess their own wants and needs.</a:t>
            </a:r>
            <a:endParaRPr lang="en-GB" sz="2400" dirty="0">
              <a:ea typeface="Calibri" panose="020F0502020204030204" pitchFamily="34" charset="0"/>
              <a:cs typeface="Times New Roman" panose="02020603050405020304" pitchFamily="18" charset="0"/>
            </a:endParaRPr>
          </a:p>
          <a:p>
            <a:pPr marL="0" indent="0">
              <a:buNone/>
            </a:pPr>
            <a:endParaRPr lang="en-GB" sz="2400" dirty="0">
              <a:solidFill>
                <a:srgbClr val="000000"/>
              </a:solidFill>
              <a:cs typeface="Times New Roman" panose="02020603050405020304" pitchFamily="18" charset="0"/>
            </a:endParaRPr>
          </a:p>
          <a:p>
            <a:pPr marL="0" indent="0">
              <a:buNone/>
            </a:pPr>
            <a:r>
              <a:rPr lang="en-US" sz="2400" b="1" dirty="0">
                <a:solidFill>
                  <a:schemeClr val="tx1">
                    <a:alpha val="80000"/>
                  </a:schemeClr>
                </a:solidFill>
              </a:rPr>
              <a:t>Example: </a:t>
            </a:r>
            <a:r>
              <a:rPr lang="en-US" sz="2400" dirty="0">
                <a:solidFill>
                  <a:schemeClr val="tx1">
                    <a:alpha val="80000"/>
                  </a:schemeClr>
                </a:solidFill>
              </a:rPr>
              <a:t>When Richard Branson opened a club in London, it was common to have a dress-code for these type of clubs. However, people who wanted to go out and meet friends after work, did not want to go home to get changed! Richard Branson abandoned the dress-code and, although it was not "the-done-thing", his club became immensely popular.</a:t>
            </a:r>
            <a:endParaRPr lang="en-US" sz="2400" dirty="0">
              <a:solidFill>
                <a:schemeClr val="tx1">
                  <a:alpha val="80000"/>
                </a:schemeClr>
              </a:solidFill>
              <a:cs typeface="Calibri"/>
            </a:endParaRPr>
          </a:p>
        </p:txBody>
      </p:sp>
      <p:grpSp>
        <p:nvGrpSpPr>
          <p:cNvPr id="14" name="Group 13">
            <a:extLst>
              <a:ext uri="{FF2B5EF4-FFF2-40B4-BE49-F238E27FC236}">
                <a16:creationId xmlns:a16="http://schemas.microsoft.com/office/drawing/2014/main" id="{352E1FF1-60F9-4B35-8B1A-99E8ABDFBF7A}"/>
              </a:ext>
            </a:extLst>
          </p:cNvPr>
          <p:cNvGrpSpPr/>
          <p:nvPr/>
        </p:nvGrpSpPr>
        <p:grpSpPr>
          <a:xfrm>
            <a:off x="9419736" y="2471639"/>
            <a:ext cx="1423413" cy="933330"/>
            <a:chOff x="10048706" y="340716"/>
            <a:chExt cx="1423413" cy="933330"/>
          </a:xfrm>
        </p:grpSpPr>
        <p:pic>
          <p:nvPicPr>
            <p:cNvPr id="15" name="Graphic 14" descr="Badge Question Mark with solid fill">
              <a:extLst>
                <a:ext uri="{FF2B5EF4-FFF2-40B4-BE49-F238E27FC236}">
                  <a16:creationId xmlns:a16="http://schemas.microsoft.com/office/drawing/2014/main" id="{C1DAB93E-53F8-454A-9FB0-46F245EF84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48706" y="340716"/>
              <a:ext cx="914400" cy="914400"/>
            </a:xfrm>
            <a:prstGeom prst="rect">
              <a:avLst/>
            </a:prstGeom>
          </p:spPr>
        </p:pic>
        <p:sp>
          <p:nvSpPr>
            <p:cNvPr id="16" name="TextBox 15">
              <a:extLst>
                <a:ext uri="{FF2B5EF4-FFF2-40B4-BE49-F238E27FC236}">
                  <a16:creationId xmlns:a16="http://schemas.microsoft.com/office/drawing/2014/main" id="{2FE1FD8B-B9D3-4458-A1A7-72538262A11C}"/>
                </a:ext>
              </a:extLst>
            </p:cNvPr>
            <p:cNvSpPr txBox="1"/>
            <p:nvPr/>
          </p:nvSpPr>
          <p:spPr>
            <a:xfrm>
              <a:off x="10654996" y="904714"/>
              <a:ext cx="817123" cy="369332"/>
            </a:xfrm>
            <a:prstGeom prst="rect">
              <a:avLst/>
            </a:prstGeom>
            <a:noFill/>
          </p:spPr>
          <p:txBody>
            <a:bodyPr wrap="square" rtlCol="0">
              <a:spAutoFit/>
            </a:bodyPr>
            <a:lstStyle/>
            <a:p>
              <a:pPr algn="ctr"/>
              <a:r>
                <a:rPr lang="en-US" dirty="0"/>
                <a:t>Q6</a:t>
              </a:r>
              <a:endParaRPr lang="en-AU" dirty="0"/>
            </a:p>
          </p:txBody>
        </p:sp>
      </p:grpSp>
    </p:spTree>
    <p:extLst>
      <p:ext uri="{BB962C8B-B14F-4D97-AF65-F5344CB8AC3E}">
        <p14:creationId xmlns:p14="http://schemas.microsoft.com/office/powerpoint/2010/main" val="2414059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Evaluate business idea</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6242918" cy="823912"/>
          </a:xfrm>
        </p:spPr>
        <p:txBody>
          <a:bodyPr/>
          <a:lstStyle/>
          <a:p>
            <a:r>
              <a:rPr lang="en-US" dirty="0"/>
              <a:t>What personality type are you?</a:t>
            </a:r>
          </a:p>
        </p:txBody>
      </p:sp>
      <p:pic>
        <p:nvPicPr>
          <p:cNvPr id="5" name="Content Placeholder 4">
            <a:extLst>
              <a:ext uri="{FF2B5EF4-FFF2-40B4-BE49-F238E27FC236}">
                <a16:creationId xmlns:a16="http://schemas.microsoft.com/office/drawing/2014/main" id="{63E691AC-36F7-4374-B2B9-6BA0581E9419}"/>
              </a:ext>
            </a:extLst>
          </p:cNvPr>
          <p:cNvPicPr>
            <a:picLocks noGrp="1" noChangeAspect="1"/>
          </p:cNvPicPr>
          <p:nvPr>
            <p:ph sz="half" idx="2"/>
          </p:nvPr>
        </p:nvPicPr>
        <p:blipFill rotWithShape="1">
          <a:blip r:embed="rId2"/>
          <a:srcRect l="11867" t="24550" r="51332" b="5690"/>
          <a:stretch/>
        </p:blipFill>
        <p:spPr>
          <a:xfrm>
            <a:off x="6589642" y="1491176"/>
            <a:ext cx="4840358" cy="5001699"/>
          </a:xfrm>
        </p:spPr>
      </p:pic>
      <p:sp>
        <p:nvSpPr>
          <p:cNvPr id="6" name="TextBox 5">
            <a:extLst>
              <a:ext uri="{FF2B5EF4-FFF2-40B4-BE49-F238E27FC236}">
                <a16:creationId xmlns:a16="http://schemas.microsoft.com/office/drawing/2014/main" id="{BA3F3DD0-2755-4446-94F5-94058A3FA8FB}"/>
              </a:ext>
            </a:extLst>
          </p:cNvPr>
          <p:cNvSpPr txBox="1"/>
          <p:nvPr/>
        </p:nvSpPr>
        <p:spPr>
          <a:xfrm>
            <a:off x="836613" y="2335696"/>
            <a:ext cx="5259388" cy="3970318"/>
          </a:xfrm>
          <a:prstGeom prst="rect">
            <a:avLst/>
          </a:prstGeom>
          <a:noFill/>
        </p:spPr>
        <p:txBody>
          <a:bodyPr wrap="square" rtlCol="0">
            <a:spAutoFit/>
          </a:bodyPr>
          <a:lstStyle/>
          <a:p>
            <a:r>
              <a:rPr lang="en-US" dirty="0"/>
              <a:t>Quote by Socrates: </a:t>
            </a:r>
            <a:r>
              <a:rPr lang="en-US" i="1" dirty="0"/>
              <a:t>“To know thyself is the beginning of wisdom.” </a:t>
            </a:r>
          </a:p>
          <a:p>
            <a:endParaRPr lang="en-US" dirty="0"/>
          </a:p>
          <a:p>
            <a:r>
              <a:rPr lang="en-US" dirty="0"/>
              <a:t>Understanding your strengths and weaknesses, will help you better manage your business. Complete a personality test to see what kind of person you are and assess your strengths and weaknesses.</a:t>
            </a:r>
          </a:p>
          <a:p>
            <a:endParaRPr lang="en-US" dirty="0"/>
          </a:p>
          <a:p>
            <a:r>
              <a:rPr lang="en-AU" dirty="0">
                <a:hlinkClick r:id="rId3"/>
              </a:rPr>
              <a:t>https://www.16personalities.com/free-personality-test</a:t>
            </a:r>
            <a:endParaRPr lang="en-US" dirty="0"/>
          </a:p>
          <a:p>
            <a:endParaRPr lang="en-AU" dirty="0"/>
          </a:p>
          <a:p>
            <a:r>
              <a:rPr lang="en-AU" dirty="0"/>
              <a:t>When doing the test don’t overthink the answer, there are no right or wrong answers, it is just how you would feel or respond. Be uniquely YOU!</a:t>
            </a:r>
          </a:p>
        </p:txBody>
      </p:sp>
    </p:spTree>
    <p:extLst>
      <p:ext uri="{BB962C8B-B14F-4D97-AF65-F5344CB8AC3E}">
        <p14:creationId xmlns:p14="http://schemas.microsoft.com/office/powerpoint/2010/main" val="1040160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8200" y="1027906"/>
            <a:ext cx="9161834" cy="662782"/>
          </a:xfrm>
        </p:spPr>
        <p:txBody>
          <a:bodyPr anchor="ctr">
            <a:normAutofit fontScale="90000"/>
          </a:bodyPr>
          <a:lstStyle/>
          <a:p>
            <a:r>
              <a:rPr lang="en-AU" sz="3100" b="1" dirty="0"/>
              <a:t>Business Plan Activity </a:t>
            </a:r>
            <a:r>
              <a:rPr lang="en-AU" sz="2800" dirty="0"/>
              <a:t>– </a:t>
            </a:r>
            <a:r>
              <a:rPr lang="en-US" sz="2800" dirty="0"/>
              <a:t>What personal skills and attributes do you have that will assist in supporting the success of your proposed business idea? Are there any gaps in skills or knowledge that need to be considered?</a:t>
            </a:r>
            <a:endParaRPr lang="en-AU" sz="2800" dirty="0"/>
          </a:p>
        </p:txBody>
      </p:sp>
      <p:pic>
        <p:nvPicPr>
          <p:cNvPr id="4" name="Graphic 3" descr="Lightbulb and pencil with solid fill">
            <a:extLst>
              <a:ext uri="{FF2B5EF4-FFF2-40B4-BE49-F238E27FC236}">
                <a16:creationId xmlns:a16="http://schemas.microsoft.com/office/drawing/2014/main" id="{D877A416-648A-472D-88E4-37BF27EA70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grpSp>
        <p:nvGrpSpPr>
          <p:cNvPr id="11" name="Group 10">
            <a:extLst>
              <a:ext uri="{FF2B5EF4-FFF2-40B4-BE49-F238E27FC236}">
                <a16:creationId xmlns:a16="http://schemas.microsoft.com/office/drawing/2014/main" id="{C87CE2F4-FA77-4D5E-8080-478799819971}"/>
              </a:ext>
            </a:extLst>
          </p:cNvPr>
          <p:cNvGrpSpPr/>
          <p:nvPr/>
        </p:nvGrpSpPr>
        <p:grpSpPr>
          <a:xfrm>
            <a:off x="761053" y="1753680"/>
            <a:ext cx="2139244" cy="3283644"/>
            <a:chOff x="8447821" y="1085359"/>
            <a:chExt cx="2139244" cy="3283644"/>
          </a:xfrm>
        </p:grpSpPr>
        <p:pic>
          <p:nvPicPr>
            <p:cNvPr id="8" name="Graphic 7" descr="Chat with solid fill">
              <a:extLst>
                <a:ext uri="{FF2B5EF4-FFF2-40B4-BE49-F238E27FC236}">
                  <a16:creationId xmlns:a16="http://schemas.microsoft.com/office/drawing/2014/main" id="{0FEF2191-F6A1-40E5-B1A7-397B1BDF67C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10" name="Graphic 9" descr="Meeting with solid fill">
              <a:extLst>
                <a:ext uri="{FF2B5EF4-FFF2-40B4-BE49-F238E27FC236}">
                  <a16:creationId xmlns:a16="http://schemas.microsoft.com/office/drawing/2014/main" id="{F236FB0D-0E02-4BDC-A27E-0F8C96646DC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2" name="Content Placeholder 4">
            <a:extLst>
              <a:ext uri="{FF2B5EF4-FFF2-40B4-BE49-F238E27FC236}">
                <a16:creationId xmlns:a16="http://schemas.microsoft.com/office/drawing/2014/main" id="{A258BF49-A74B-4202-A407-9F427B340669}"/>
              </a:ext>
            </a:extLst>
          </p:cNvPr>
          <p:cNvSpPr txBox="1">
            <a:spLocks/>
          </p:cNvSpPr>
          <p:nvPr/>
        </p:nvSpPr>
        <p:spPr>
          <a:xfrm>
            <a:off x="2900297" y="2835088"/>
            <a:ext cx="6579875" cy="20319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tx1">
                    <a:alpha val="80000"/>
                  </a:schemeClr>
                </a:solidFill>
              </a:rPr>
              <a:t>How does your personality help your business?</a:t>
            </a:r>
          </a:p>
          <a:p>
            <a:pPr marL="0" indent="0">
              <a:buFont typeface="Arial" panose="020B0604020202020204" pitchFamily="34" charset="0"/>
              <a:buNone/>
            </a:pPr>
            <a:r>
              <a:rPr lang="en-US" sz="2400" dirty="0">
                <a:solidFill>
                  <a:schemeClr val="tx1">
                    <a:alpha val="80000"/>
                  </a:schemeClr>
                </a:solidFill>
              </a:rPr>
              <a:t>What are great business attributes?</a:t>
            </a:r>
          </a:p>
          <a:p>
            <a:pPr marL="0" indent="0">
              <a:buFont typeface="Arial" panose="020B0604020202020204" pitchFamily="34" charset="0"/>
              <a:buNone/>
            </a:pPr>
            <a:r>
              <a:rPr lang="en-US" sz="2400" dirty="0">
                <a:solidFill>
                  <a:schemeClr val="tx1">
                    <a:alpha val="80000"/>
                  </a:schemeClr>
                </a:solidFill>
              </a:rPr>
              <a:t>How could your personality harm your business?</a:t>
            </a:r>
          </a:p>
          <a:p>
            <a:pPr marL="0" indent="0">
              <a:buFont typeface="Arial" panose="020B0604020202020204" pitchFamily="34" charset="0"/>
              <a:buNone/>
            </a:pPr>
            <a:r>
              <a:rPr lang="en-US" sz="2400" dirty="0">
                <a:solidFill>
                  <a:schemeClr val="tx1">
                    <a:alpha val="80000"/>
                  </a:schemeClr>
                </a:solidFill>
              </a:rPr>
              <a:t>What are (other) skills you need to succeed?</a:t>
            </a:r>
          </a:p>
        </p:txBody>
      </p:sp>
      <p:sp>
        <p:nvSpPr>
          <p:cNvPr id="13" name="TextBox 12">
            <a:extLst>
              <a:ext uri="{FF2B5EF4-FFF2-40B4-BE49-F238E27FC236}">
                <a16:creationId xmlns:a16="http://schemas.microsoft.com/office/drawing/2014/main" id="{D9DF261D-ED5F-449F-87CF-190750E7B6F6}"/>
              </a:ext>
            </a:extLst>
          </p:cNvPr>
          <p:cNvSpPr txBox="1"/>
          <p:nvPr/>
        </p:nvSpPr>
        <p:spPr>
          <a:xfrm>
            <a:off x="2900297" y="2161202"/>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1750917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2 – Manage risks associated with business proposal</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a:normAutofit fontScale="62500" lnSpcReduction="20000"/>
          </a:bodyPr>
          <a:lstStyle/>
          <a:p>
            <a:pPr marL="0" indent="0">
              <a:buNone/>
            </a:pPr>
            <a:r>
              <a:rPr lang="en-US" dirty="0"/>
              <a:t>It will be necessary to assess </a:t>
            </a:r>
            <a:r>
              <a:rPr lang="en-US" b="1" dirty="0"/>
              <a:t>all perceived risks </a:t>
            </a:r>
            <a:r>
              <a:rPr lang="en-US" dirty="0"/>
              <a:t>to determine their impacts on the viability of your business.</a:t>
            </a:r>
          </a:p>
          <a:p>
            <a:pPr marL="0" indent="0">
              <a:buNone/>
            </a:pPr>
            <a:endParaRPr lang="en-US" dirty="0"/>
          </a:p>
          <a:p>
            <a:pPr marL="0" indent="0">
              <a:buNone/>
            </a:pPr>
            <a:r>
              <a:rPr lang="en-US" dirty="0"/>
              <a:t>Identifying risks can help you properly manage them - you can begin with these questions:</a:t>
            </a:r>
          </a:p>
          <a:p>
            <a:r>
              <a:rPr lang="en-US" dirty="0"/>
              <a:t>Identify the Risk - What can go wrong? </a:t>
            </a:r>
          </a:p>
          <a:p>
            <a:r>
              <a:rPr lang="en-US" dirty="0"/>
              <a:t>Rate the Risk - How major or minor is the risk?</a:t>
            </a:r>
          </a:p>
          <a:p>
            <a:r>
              <a:rPr lang="en-US" dirty="0"/>
              <a:t>Likelihood of Risk – What is the likelihood the risk?</a:t>
            </a:r>
          </a:p>
          <a:p>
            <a:r>
              <a:rPr lang="en-US" dirty="0"/>
              <a:t>Minimize the Risk - What can I do to prevent it?</a:t>
            </a:r>
          </a:p>
          <a:p>
            <a:r>
              <a:rPr lang="en-US" dirty="0"/>
              <a:t>Manage the Risk - What do I do if it happens?</a:t>
            </a:r>
          </a:p>
          <a:p>
            <a:pPr marL="0" indent="0">
              <a:buNone/>
            </a:pPr>
            <a:endParaRPr lang="en-US" dirty="0"/>
          </a:p>
          <a:p>
            <a:pPr marL="0" indent="0">
              <a:buNone/>
            </a:pPr>
            <a:r>
              <a:rPr lang="en-US" dirty="0"/>
              <a:t>Risks can be assessed by completing:</a:t>
            </a:r>
          </a:p>
          <a:p>
            <a:r>
              <a:rPr lang="en-US" dirty="0"/>
              <a:t>A Risk Assessment Matrix</a:t>
            </a:r>
          </a:p>
          <a:p>
            <a:r>
              <a:rPr lang="en-US" dirty="0"/>
              <a:t>SWOT analysis </a:t>
            </a:r>
          </a:p>
          <a:p>
            <a:r>
              <a:rPr lang="en-US" dirty="0"/>
              <a:t>A PEST analysis </a:t>
            </a:r>
          </a:p>
          <a:p>
            <a:endParaRPr lang="en-US" dirty="0"/>
          </a:p>
        </p:txBody>
      </p:sp>
      <p:pic>
        <p:nvPicPr>
          <p:cNvPr id="4" name="Picture 3" descr="Timeline&#10;&#10;Description automatically generated">
            <a:extLst>
              <a:ext uri="{FF2B5EF4-FFF2-40B4-BE49-F238E27FC236}">
                <a16:creationId xmlns:a16="http://schemas.microsoft.com/office/drawing/2014/main" id="{2052DB07-65DA-441E-96A1-BB8B202A276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318904" y="3081174"/>
            <a:ext cx="4544702" cy="3029801"/>
          </a:xfrm>
          <a:prstGeom prst="rect">
            <a:avLst/>
          </a:prstGeom>
          <a:ln w="19050">
            <a:solidFill>
              <a:schemeClr val="tx1"/>
            </a:solidFill>
          </a:ln>
        </p:spPr>
      </p:pic>
    </p:spTree>
    <p:extLst>
      <p:ext uri="{BB962C8B-B14F-4D97-AF65-F5344CB8AC3E}">
        <p14:creationId xmlns:p14="http://schemas.microsoft.com/office/powerpoint/2010/main" val="3675634896"/>
      </p:ext>
    </p:extLst>
  </p:cSld>
  <p:clrMapOvr>
    <a:masterClrMapping/>
  </p:clrMapOvr>
</p:sld>
</file>

<file path=ppt/theme/theme1.xml><?xml version="1.0" encoding="utf-8"?>
<a:theme xmlns:a="http://schemas.openxmlformats.org/drawingml/2006/main" name="ABS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S theme" id="{FAD302F6-C640-45EE-BCFE-D2C241E02B98}" vid="{02CD93A0-621A-4615-A4C3-934E0B074D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9d460941-1151-4b99-b018-6c7bb340cf1f" xsi:nil="true"/>
    <TaxCatchAll xmlns="2c319b33-8484-42fa-ad1e-dd1062ede530" xsi:nil="true"/>
    <lcf76f155ced4ddcb4097134ff3c332f xmlns="9d460941-1151-4b99-b018-6c7bb340cf1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AEAE8DCC0BAC49B28AAEBE45F63BDF" ma:contentTypeVersion="17" ma:contentTypeDescription="Create a new document." ma:contentTypeScope="" ma:versionID="5631f60922769db4a61073f283c6908d">
  <xsd:schema xmlns:xsd="http://www.w3.org/2001/XMLSchema" xmlns:xs="http://www.w3.org/2001/XMLSchema" xmlns:p="http://schemas.microsoft.com/office/2006/metadata/properties" xmlns:ns2="9d460941-1151-4b99-b018-6c7bb340cf1f" xmlns:ns3="2c319b33-8484-42fa-ad1e-dd1062ede530" targetNamespace="http://schemas.microsoft.com/office/2006/metadata/properties" ma:root="true" ma:fieldsID="80441a9ffa5b1c8b2e81a29f51993e8d" ns2:_="" ns3:_="">
    <xsd:import namespace="9d460941-1151-4b99-b018-6c7bb340cf1f"/>
    <xsd:import namespace="2c319b33-8484-42fa-ad1e-dd1062ede53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_Flow_SignoffStatu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460941-1151-4b99-b018-6c7bb340cf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31db49b-3df2-414c-b6f7-6d4140d160a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c319b33-8484-42fa-ad1e-dd1062ede53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cb4dfb1-5e51-41f2-8eb2-7139b7573979}" ma:internalName="TaxCatchAll" ma:showField="CatchAllData" ma:web="2c319b33-8484-42fa-ad1e-dd1062ede5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4AE3A1-141B-4699-91AF-C0B34444D8E7}">
  <ds:schemaRefs>
    <ds:schemaRef ds:uri="http://schemas.microsoft.com/office/2006/documentManagement/types"/>
    <ds:schemaRef ds:uri="9d460941-1151-4b99-b018-6c7bb340cf1f"/>
    <ds:schemaRef ds:uri="http://purl.org/dc/terms/"/>
    <ds:schemaRef ds:uri="http://purl.org/dc/elements/1.1/"/>
    <ds:schemaRef ds:uri="2c319b33-8484-42fa-ad1e-dd1062ede530"/>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14EFBF21-A5E9-4D5B-9DCB-309E5317C3D9}">
  <ds:schemaRefs>
    <ds:schemaRef ds:uri="http://schemas.microsoft.com/sharepoint/v3/contenttype/forms"/>
  </ds:schemaRefs>
</ds:datastoreItem>
</file>

<file path=customXml/itemProps3.xml><?xml version="1.0" encoding="utf-8"?>
<ds:datastoreItem xmlns:ds="http://schemas.openxmlformats.org/officeDocument/2006/customXml" ds:itemID="{4344C6FC-4D14-4FF5-8A27-9E38C7A2C3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460941-1151-4b99-b018-6c7bb340cf1f"/>
    <ds:schemaRef ds:uri="2c319b33-8484-42fa-ad1e-dd1062ede5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ABS theme</Template>
  <TotalTime>840</TotalTime>
  <Words>1870</Words>
  <Application>Microsoft Office PowerPoint</Application>
  <PresentationFormat>Widescreen</PresentationFormat>
  <Paragraphs>148</Paragraphs>
  <Slides>17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Calibri Light</vt:lpstr>
      <vt:lpstr>Josefin Sans</vt:lpstr>
      <vt:lpstr>LatoWeb</vt:lpstr>
      <vt:lpstr>Roboto</vt:lpstr>
      <vt:lpstr>Wingdings</vt:lpstr>
      <vt:lpstr>ABS theme</vt:lpstr>
      <vt:lpstr>Topic Two – BSBESB302</vt:lpstr>
      <vt:lpstr>In this topic we will cover:</vt:lpstr>
      <vt:lpstr>Unit 1 – Evaluate business idea</vt:lpstr>
      <vt:lpstr>What are the key factors that will influence the viability of your business idea: financial returns, market demand, available clients, unmet market needs etc.</vt:lpstr>
      <vt:lpstr>Financial Viability of a Business</vt:lpstr>
      <vt:lpstr>Opportunities within a Business</vt:lpstr>
      <vt:lpstr>Unit 1 – Evaluate business idea</vt:lpstr>
      <vt:lpstr>Business Plan Activity – What personal skills and attributes do you have that will assist in supporting the success of your proposed business idea? Are there any gaps in skills or knowledge that need to be considered?</vt:lpstr>
      <vt:lpstr>Unit 2 – Manage risks associated with business proposal</vt:lpstr>
      <vt:lpstr>Unit 2 – Manage risks associated with business proposal</vt:lpstr>
      <vt:lpstr>Unit 2 – Manage risks associated with business proposal</vt:lpstr>
      <vt:lpstr>Business Plan Activity - What are the business risks relevant to the opportunity you are considering? </vt:lpstr>
      <vt:lpstr>Request for Proposal</vt:lpstr>
      <vt:lpstr>Creating a Business Presentation </vt:lpstr>
      <vt:lpstr>Unit 3 – Develop proposal for viable business</vt:lpstr>
      <vt:lpstr>Unit 4 – Present Business Proposal</vt:lpstr>
      <vt:lpstr>To Do List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wilde</dc:creator>
  <cp:lastModifiedBy>Sandra Hilleard</cp:lastModifiedBy>
  <cp:revision>54</cp:revision>
  <dcterms:created xsi:type="dcterms:W3CDTF">2016-03-22T02:14:43Z</dcterms:created>
  <dcterms:modified xsi:type="dcterms:W3CDTF">2023-12-14T07:49:19Z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0x01010079AEAE8DCC0BAC49B28AAEBE45F63BDF</vt:lpwstr>
  </property>
  <property fmtid="{D5CDD505-2E9C-101B-9397-08002B2CF9AE}" pid="3" name="MediaServiceImageTags">
    <vt:lpwstr/>
  </property>
</Properties>
</file>